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0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5865"/>
  </p:normalViewPr>
  <p:slideViewPr>
    <p:cSldViewPr snapToGrid="0" snapToObjects="1">
      <p:cViewPr varScale="1">
        <p:scale>
          <a:sx n="114" d="100"/>
          <a:sy n="114" d="100"/>
        </p:scale>
        <p:origin x="1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22605-EA0F-46FD-B4A5-261649365236}" type="doc">
      <dgm:prSet loTypeId="urn:microsoft.com/office/officeart/2008/layout/CircularPictureCallout" loCatId="picture" qsTypeId="urn:microsoft.com/office/officeart/2005/8/quickstyle/3d3" qsCatId="3D" csTypeId="urn:microsoft.com/office/officeart/2005/8/colors/accent1_2" csCatId="accent1" phldr="1"/>
      <dgm:spPr/>
    </dgm:pt>
    <dgm:pt modelId="{4A3FE963-8057-43BA-AE9A-BB61DA828D3B}">
      <dgm:prSet phldrT="[Текст]" phldr="1"/>
      <dgm:spPr/>
      <dgm:t>
        <a:bodyPr/>
        <a:lstStyle/>
        <a:p>
          <a:endParaRPr lang="ru-RU" dirty="0"/>
        </a:p>
      </dgm:t>
    </dgm:pt>
    <dgm:pt modelId="{763EDCBF-AD5A-4150-AF24-6D0CFEFD6A53}" type="sibTrans" cxnId="{73BE436F-BE41-4ED4-B88B-18431491B9F4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55ECC5-C448-4F3C-ACD3-4FE5C13919CB}" type="parTrans" cxnId="{73BE436F-BE41-4ED4-B88B-18431491B9F4}">
      <dgm:prSet/>
      <dgm:spPr/>
      <dgm:t>
        <a:bodyPr/>
        <a:lstStyle/>
        <a:p>
          <a:endParaRPr lang="ru-RU"/>
        </a:p>
      </dgm:t>
    </dgm:pt>
    <dgm:pt modelId="{41DD38A6-9EDE-477B-9AFF-B404FADBE51C}" type="pres">
      <dgm:prSet presAssocID="{CE322605-EA0F-46FD-B4A5-261649365236}" presName="Name0" presStyleCnt="0">
        <dgm:presLayoutVars>
          <dgm:chMax val="7"/>
          <dgm:chPref val="7"/>
          <dgm:dir/>
        </dgm:presLayoutVars>
      </dgm:prSet>
      <dgm:spPr/>
    </dgm:pt>
    <dgm:pt modelId="{A7D3F30A-F28D-4975-9030-9C216A48AA1F}" type="pres">
      <dgm:prSet presAssocID="{CE322605-EA0F-46FD-B4A5-261649365236}" presName="Name1" presStyleCnt="0"/>
      <dgm:spPr/>
    </dgm:pt>
    <dgm:pt modelId="{8A42E476-0D7F-4F64-944B-28E8469C2A19}" type="pres">
      <dgm:prSet presAssocID="{763EDCBF-AD5A-4150-AF24-6D0CFEFD6A53}" presName="picture_1" presStyleCnt="0"/>
      <dgm:spPr/>
    </dgm:pt>
    <dgm:pt modelId="{F60DD42E-504E-4C1E-BB20-AAF9E4A39937}" type="pres">
      <dgm:prSet presAssocID="{763EDCBF-AD5A-4150-AF24-6D0CFEFD6A53}" presName="pictureRepeatNode" presStyleLbl="alignImgPlace1" presStyleIdx="0" presStyleCnt="1" custScaleX="150310" custScaleY="228739" custLinFactNeighborX="27615" custLinFactNeighborY="-4542"/>
      <dgm:spPr/>
    </dgm:pt>
    <dgm:pt modelId="{72BFBE23-F199-4815-9308-B172483F6084}" type="pres">
      <dgm:prSet presAssocID="{4A3FE963-8057-43BA-AE9A-BB61DA828D3B}" presName="text_1" presStyleLbl="node1" presStyleIdx="0" presStyleCnt="0" custFlipVert="0" custScaleX="23132" custScaleY="7058" custLinFactX="-300000" custLinFactY="100000" custLinFactNeighborX="-329675" custLinFactNeighborY="109185">
        <dgm:presLayoutVars>
          <dgm:bulletEnabled val="1"/>
        </dgm:presLayoutVars>
      </dgm:prSet>
      <dgm:spPr/>
    </dgm:pt>
  </dgm:ptLst>
  <dgm:cxnLst>
    <dgm:cxn modelId="{73BE436F-BE41-4ED4-B88B-18431491B9F4}" srcId="{CE322605-EA0F-46FD-B4A5-261649365236}" destId="{4A3FE963-8057-43BA-AE9A-BB61DA828D3B}" srcOrd="0" destOrd="0" parTransId="{CB55ECC5-C448-4F3C-ACD3-4FE5C13919CB}" sibTransId="{763EDCBF-AD5A-4150-AF24-6D0CFEFD6A53}"/>
    <dgm:cxn modelId="{955CA47A-CBF2-4C02-B220-05D040B118C0}" type="presOf" srcId="{763EDCBF-AD5A-4150-AF24-6D0CFEFD6A53}" destId="{F60DD42E-504E-4C1E-BB20-AAF9E4A39937}" srcOrd="0" destOrd="0" presId="urn:microsoft.com/office/officeart/2008/layout/CircularPictureCallout"/>
    <dgm:cxn modelId="{3D25D7D3-C34D-4337-824E-5425B03BF32C}" type="presOf" srcId="{CE322605-EA0F-46FD-B4A5-261649365236}" destId="{41DD38A6-9EDE-477B-9AFF-B404FADBE51C}" srcOrd="0" destOrd="0" presId="urn:microsoft.com/office/officeart/2008/layout/CircularPictureCallout"/>
    <dgm:cxn modelId="{37729BF4-B0A1-468E-BA99-0E0ACDC3BD62}" type="presOf" srcId="{4A3FE963-8057-43BA-AE9A-BB61DA828D3B}" destId="{72BFBE23-F199-4815-9308-B172483F6084}" srcOrd="0" destOrd="0" presId="urn:microsoft.com/office/officeart/2008/layout/CircularPictureCallout"/>
    <dgm:cxn modelId="{57F91749-1017-47E5-80E5-1FF15B1CED9E}" type="presParOf" srcId="{41DD38A6-9EDE-477B-9AFF-B404FADBE51C}" destId="{A7D3F30A-F28D-4975-9030-9C216A48AA1F}" srcOrd="0" destOrd="0" presId="urn:microsoft.com/office/officeart/2008/layout/CircularPictureCallout"/>
    <dgm:cxn modelId="{1A604714-54BA-4082-ADFB-5771CB48B005}" type="presParOf" srcId="{A7D3F30A-F28D-4975-9030-9C216A48AA1F}" destId="{8A42E476-0D7F-4F64-944B-28E8469C2A19}" srcOrd="0" destOrd="0" presId="urn:microsoft.com/office/officeart/2008/layout/CircularPictureCallout"/>
    <dgm:cxn modelId="{0CBEAAF7-DD13-46C7-8D97-BFB08C3FABD1}" type="presParOf" srcId="{8A42E476-0D7F-4F64-944B-28E8469C2A19}" destId="{F60DD42E-504E-4C1E-BB20-AAF9E4A39937}" srcOrd="0" destOrd="0" presId="urn:microsoft.com/office/officeart/2008/layout/CircularPictureCallout"/>
    <dgm:cxn modelId="{1FBDFB5A-71D9-4C0F-BE4E-4F272CF9E5E5}" type="presParOf" srcId="{A7D3F30A-F28D-4975-9030-9C216A48AA1F}" destId="{72BFBE23-F199-4815-9308-B172483F608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93CCF-11BD-42AD-B68F-666CEE01789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289DB-688C-409B-BF78-4E45A7E375F1}">
      <dgm:prSet phldrT="[Текст]" custT="1"/>
      <dgm:spPr/>
      <dgm:t>
        <a:bodyPr/>
        <a:lstStyle/>
        <a:p>
          <a:r>
            <a:rPr lang="ru-RU" sz="3600" dirty="0">
              <a:solidFill>
                <a:schemeClr val="accent4">
                  <a:lumMod val="50000"/>
                </a:schemeClr>
              </a:solidFill>
              <a:latin typeface="+mn-lt"/>
            </a:rPr>
            <a:t>Федеральный Институт Развития Профессионального образования</a:t>
          </a:r>
        </a:p>
      </dgm:t>
    </dgm:pt>
    <dgm:pt modelId="{F9114323-4860-4621-AF68-BB1B4F78E772}" type="parTrans" cxnId="{ADA5F5C1-6D3A-46A2-BA41-E45CCA7A1207}">
      <dgm:prSet/>
      <dgm:spPr/>
      <dgm:t>
        <a:bodyPr/>
        <a:lstStyle/>
        <a:p>
          <a:endParaRPr lang="ru-RU"/>
        </a:p>
      </dgm:t>
    </dgm:pt>
    <dgm:pt modelId="{7B32A391-94F2-4148-8F1A-70A73E49E231}" type="sibTrans" cxnId="{ADA5F5C1-6D3A-46A2-BA41-E45CCA7A1207}">
      <dgm:prSet/>
      <dgm:spPr/>
      <dgm:t>
        <a:bodyPr/>
        <a:lstStyle/>
        <a:p>
          <a:endParaRPr lang="ru-RU"/>
        </a:p>
      </dgm:t>
    </dgm:pt>
    <dgm:pt modelId="{E418E49F-2892-47B7-B86F-5F13E0F8DA22}">
      <dgm:prSet phldrT="[Текст]" custT="1"/>
      <dgm:spPr/>
      <dgm:t>
        <a:bodyPr/>
        <a:lstStyle/>
        <a:p>
          <a:r>
            <a:rPr lang="ru-RU" sz="3600" dirty="0">
              <a:solidFill>
                <a:schemeClr val="accent4">
                  <a:lumMod val="50000"/>
                </a:schemeClr>
              </a:solidFill>
            </a:rPr>
            <a:t>Эксперты-разработчики, инициативная рабочая группа</a:t>
          </a:r>
        </a:p>
      </dgm:t>
    </dgm:pt>
    <dgm:pt modelId="{374E06A7-FB91-41D0-AC43-66D4600F179D}" type="parTrans" cxnId="{35A6256B-FFCA-4FA5-9D21-A6BB72C84988}">
      <dgm:prSet/>
      <dgm:spPr/>
      <dgm:t>
        <a:bodyPr/>
        <a:lstStyle/>
        <a:p>
          <a:endParaRPr lang="ru-RU"/>
        </a:p>
      </dgm:t>
    </dgm:pt>
    <dgm:pt modelId="{4A9624E0-A752-4803-A366-6A357615F3AF}" type="sibTrans" cxnId="{35A6256B-FFCA-4FA5-9D21-A6BB72C84988}">
      <dgm:prSet/>
      <dgm:spPr/>
      <dgm:t>
        <a:bodyPr/>
        <a:lstStyle/>
        <a:p>
          <a:endParaRPr lang="ru-RU"/>
        </a:p>
      </dgm:t>
    </dgm:pt>
    <dgm:pt modelId="{7792B0EB-FAAC-49AB-9F7D-DAFDFAF11641}">
      <dgm:prSet phldrT="[Текст]" custT="1"/>
      <dgm:spPr/>
      <dgm:t>
        <a:bodyPr/>
        <a:lstStyle/>
        <a:p>
          <a:r>
            <a:rPr lang="ru-RU" sz="3600" b="0" dirty="0">
              <a:solidFill>
                <a:schemeClr val="accent4">
                  <a:lumMod val="50000"/>
                </a:schemeClr>
              </a:solidFill>
            </a:rPr>
            <a:t>Организации-</a:t>
          </a:r>
          <a:r>
            <a:rPr lang="ru-RU" sz="3600" b="0" baseline="0" dirty="0">
              <a:solidFill>
                <a:schemeClr val="accent4">
                  <a:lumMod val="50000"/>
                </a:schemeClr>
              </a:solidFill>
            </a:rPr>
            <a:t>работодатели</a:t>
          </a:r>
          <a:endParaRPr lang="ru-RU" sz="3600" b="0" dirty="0">
            <a:solidFill>
              <a:schemeClr val="accent4">
                <a:lumMod val="50000"/>
              </a:schemeClr>
            </a:solidFill>
          </a:endParaRPr>
        </a:p>
      </dgm:t>
    </dgm:pt>
    <dgm:pt modelId="{98E46BCE-8428-46D2-905C-C47AA93A4022}" type="parTrans" cxnId="{4B6E1FE0-AB56-4909-9A1B-7328FE5137CA}">
      <dgm:prSet/>
      <dgm:spPr/>
      <dgm:t>
        <a:bodyPr/>
        <a:lstStyle/>
        <a:p>
          <a:endParaRPr lang="ru-RU"/>
        </a:p>
      </dgm:t>
    </dgm:pt>
    <dgm:pt modelId="{99414A6D-A4B0-4AB8-A5CE-10C1F8533A05}" type="sibTrans" cxnId="{4B6E1FE0-AB56-4909-9A1B-7328FE5137CA}">
      <dgm:prSet/>
      <dgm:spPr/>
      <dgm:t>
        <a:bodyPr/>
        <a:lstStyle/>
        <a:p>
          <a:endParaRPr lang="ru-RU"/>
        </a:p>
      </dgm:t>
    </dgm:pt>
    <dgm:pt modelId="{5F63732A-5196-4395-A20E-71DC8F5C12F3}" type="pres">
      <dgm:prSet presAssocID="{14593CCF-11BD-42AD-B68F-666CEE017898}" presName="vert0" presStyleCnt="0">
        <dgm:presLayoutVars>
          <dgm:dir/>
          <dgm:animOne val="branch"/>
          <dgm:animLvl val="lvl"/>
        </dgm:presLayoutVars>
      </dgm:prSet>
      <dgm:spPr/>
    </dgm:pt>
    <dgm:pt modelId="{0108A7A9-4B13-41B0-8E4A-C9E7962B033F}" type="pres">
      <dgm:prSet presAssocID="{E38289DB-688C-409B-BF78-4E45A7E375F1}" presName="thickLine" presStyleLbl="alignNode1" presStyleIdx="0" presStyleCnt="3"/>
      <dgm:spPr/>
    </dgm:pt>
    <dgm:pt modelId="{88D2A3B2-14D4-41E3-94BF-F49FF9F6CA79}" type="pres">
      <dgm:prSet presAssocID="{E38289DB-688C-409B-BF78-4E45A7E375F1}" presName="horz1" presStyleCnt="0"/>
      <dgm:spPr/>
    </dgm:pt>
    <dgm:pt modelId="{4991EF43-1A53-483A-B3AD-5BBBCEE8FB8C}" type="pres">
      <dgm:prSet presAssocID="{E38289DB-688C-409B-BF78-4E45A7E375F1}" presName="tx1" presStyleLbl="revTx" presStyleIdx="0" presStyleCnt="3"/>
      <dgm:spPr/>
    </dgm:pt>
    <dgm:pt modelId="{F97AF2A8-4A40-4DD1-ABDB-70E3E63152DA}" type="pres">
      <dgm:prSet presAssocID="{E38289DB-688C-409B-BF78-4E45A7E375F1}" presName="vert1" presStyleCnt="0"/>
      <dgm:spPr/>
    </dgm:pt>
    <dgm:pt modelId="{512BFABE-410B-49F1-A062-0D8722D35239}" type="pres">
      <dgm:prSet presAssocID="{E418E49F-2892-47B7-B86F-5F13E0F8DA22}" presName="thickLine" presStyleLbl="alignNode1" presStyleIdx="1" presStyleCnt="3" custLinFactNeighborY="-19082"/>
      <dgm:spPr/>
    </dgm:pt>
    <dgm:pt modelId="{34D38B0F-022E-4DA6-8420-258D64CF1F47}" type="pres">
      <dgm:prSet presAssocID="{E418E49F-2892-47B7-B86F-5F13E0F8DA22}" presName="horz1" presStyleCnt="0"/>
      <dgm:spPr/>
    </dgm:pt>
    <dgm:pt modelId="{DCA6C2FD-7A78-4EC3-B9A8-324DE936ECA5}" type="pres">
      <dgm:prSet presAssocID="{E418E49F-2892-47B7-B86F-5F13E0F8DA22}" presName="tx1" presStyleLbl="revTx" presStyleIdx="1" presStyleCnt="3" custLinFactNeighborY="-11550"/>
      <dgm:spPr/>
    </dgm:pt>
    <dgm:pt modelId="{BBF8926F-3D52-41B8-B53D-F5B8C44E0230}" type="pres">
      <dgm:prSet presAssocID="{E418E49F-2892-47B7-B86F-5F13E0F8DA22}" presName="vert1" presStyleCnt="0"/>
      <dgm:spPr/>
    </dgm:pt>
    <dgm:pt modelId="{330415E4-7641-4425-B7CA-24071597D84B}" type="pres">
      <dgm:prSet presAssocID="{7792B0EB-FAAC-49AB-9F7D-DAFDFAF11641}" presName="thickLine" presStyleLbl="alignNode1" presStyleIdx="2" presStyleCnt="3"/>
      <dgm:spPr/>
    </dgm:pt>
    <dgm:pt modelId="{C593B8F4-534D-4D1F-A5A5-E6395E4D8B12}" type="pres">
      <dgm:prSet presAssocID="{7792B0EB-FAAC-49AB-9F7D-DAFDFAF11641}" presName="horz1" presStyleCnt="0"/>
      <dgm:spPr/>
    </dgm:pt>
    <dgm:pt modelId="{353378F9-8D70-4428-AEBD-F288F638BE6A}" type="pres">
      <dgm:prSet presAssocID="{7792B0EB-FAAC-49AB-9F7D-DAFDFAF11641}" presName="tx1" presStyleLbl="revTx" presStyleIdx="2" presStyleCnt="3"/>
      <dgm:spPr/>
    </dgm:pt>
    <dgm:pt modelId="{5A5E3510-61E4-439E-BD21-D66C0A925D0C}" type="pres">
      <dgm:prSet presAssocID="{7792B0EB-FAAC-49AB-9F7D-DAFDFAF11641}" presName="vert1" presStyleCnt="0"/>
      <dgm:spPr/>
    </dgm:pt>
  </dgm:ptLst>
  <dgm:cxnLst>
    <dgm:cxn modelId="{03BE9604-2F5B-454E-B355-B1E117B8BBAE}" type="presOf" srcId="{E38289DB-688C-409B-BF78-4E45A7E375F1}" destId="{4991EF43-1A53-483A-B3AD-5BBBCEE8FB8C}" srcOrd="0" destOrd="0" presId="urn:microsoft.com/office/officeart/2008/layout/LinedList"/>
    <dgm:cxn modelId="{2F747307-4EA3-4C07-9BE4-451A155EADB7}" type="presOf" srcId="{14593CCF-11BD-42AD-B68F-666CEE017898}" destId="{5F63732A-5196-4395-A20E-71DC8F5C12F3}" srcOrd="0" destOrd="0" presId="urn:microsoft.com/office/officeart/2008/layout/LinedList"/>
    <dgm:cxn modelId="{94DCEB49-089F-4A9B-BE8E-673C82EE3593}" type="presOf" srcId="{E418E49F-2892-47B7-B86F-5F13E0F8DA22}" destId="{DCA6C2FD-7A78-4EC3-B9A8-324DE936ECA5}" srcOrd="0" destOrd="0" presId="urn:microsoft.com/office/officeart/2008/layout/LinedList"/>
    <dgm:cxn modelId="{35A6256B-FFCA-4FA5-9D21-A6BB72C84988}" srcId="{14593CCF-11BD-42AD-B68F-666CEE017898}" destId="{E418E49F-2892-47B7-B86F-5F13E0F8DA22}" srcOrd="1" destOrd="0" parTransId="{374E06A7-FB91-41D0-AC43-66D4600F179D}" sibTransId="{4A9624E0-A752-4803-A366-6A357615F3AF}"/>
    <dgm:cxn modelId="{792990BF-44A8-4E78-81E8-EF8B0D6E316B}" type="presOf" srcId="{7792B0EB-FAAC-49AB-9F7D-DAFDFAF11641}" destId="{353378F9-8D70-4428-AEBD-F288F638BE6A}" srcOrd="0" destOrd="0" presId="urn:microsoft.com/office/officeart/2008/layout/LinedList"/>
    <dgm:cxn modelId="{ADA5F5C1-6D3A-46A2-BA41-E45CCA7A1207}" srcId="{14593CCF-11BD-42AD-B68F-666CEE017898}" destId="{E38289DB-688C-409B-BF78-4E45A7E375F1}" srcOrd="0" destOrd="0" parTransId="{F9114323-4860-4621-AF68-BB1B4F78E772}" sibTransId="{7B32A391-94F2-4148-8F1A-70A73E49E231}"/>
    <dgm:cxn modelId="{4B6E1FE0-AB56-4909-9A1B-7328FE5137CA}" srcId="{14593CCF-11BD-42AD-B68F-666CEE017898}" destId="{7792B0EB-FAAC-49AB-9F7D-DAFDFAF11641}" srcOrd="2" destOrd="0" parTransId="{98E46BCE-8428-46D2-905C-C47AA93A4022}" sibTransId="{99414A6D-A4B0-4AB8-A5CE-10C1F8533A05}"/>
    <dgm:cxn modelId="{57446FB6-9950-4DA5-BCB8-2EC3BDB34DDE}" type="presParOf" srcId="{5F63732A-5196-4395-A20E-71DC8F5C12F3}" destId="{0108A7A9-4B13-41B0-8E4A-C9E7962B033F}" srcOrd="0" destOrd="0" presId="urn:microsoft.com/office/officeart/2008/layout/LinedList"/>
    <dgm:cxn modelId="{599E5036-1EFB-4543-AEA8-38920E22309D}" type="presParOf" srcId="{5F63732A-5196-4395-A20E-71DC8F5C12F3}" destId="{88D2A3B2-14D4-41E3-94BF-F49FF9F6CA79}" srcOrd="1" destOrd="0" presId="urn:microsoft.com/office/officeart/2008/layout/LinedList"/>
    <dgm:cxn modelId="{09110CE5-ADE6-4524-945E-3FD4455B6019}" type="presParOf" srcId="{88D2A3B2-14D4-41E3-94BF-F49FF9F6CA79}" destId="{4991EF43-1A53-483A-B3AD-5BBBCEE8FB8C}" srcOrd="0" destOrd="0" presId="urn:microsoft.com/office/officeart/2008/layout/LinedList"/>
    <dgm:cxn modelId="{377AD49A-6A8B-4948-B7C0-67D4233C253A}" type="presParOf" srcId="{88D2A3B2-14D4-41E3-94BF-F49FF9F6CA79}" destId="{F97AF2A8-4A40-4DD1-ABDB-70E3E63152DA}" srcOrd="1" destOrd="0" presId="urn:microsoft.com/office/officeart/2008/layout/LinedList"/>
    <dgm:cxn modelId="{D9F1076C-76DE-4C4C-999D-7050B498C80B}" type="presParOf" srcId="{5F63732A-5196-4395-A20E-71DC8F5C12F3}" destId="{512BFABE-410B-49F1-A062-0D8722D35239}" srcOrd="2" destOrd="0" presId="urn:microsoft.com/office/officeart/2008/layout/LinedList"/>
    <dgm:cxn modelId="{7E094FC5-D939-4A3A-BAC3-9686A2C6D1A0}" type="presParOf" srcId="{5F63732A-5196-4395-A20E-71DC8F5C12F3}" destId="{34D38B0F-022E-4DA6-8420-258D64CF1F47}" srcOrd="3" destOrd="0" presId="urn:microsoft.com/office/officeart/2008/layout/LinedList"/>
    <dgm:cxn modelId="{EE417AA1-F3DB-4225-BD28-0B109A5116CF}" type="presParOf" srcId="{34D38B0F-022E-4DA6-8420-258D64CF1F47}" destId="{DCA6C2FD-7A78-4EC3-B9A8-324DE936ECA5}" srcOrd="0" destOrd="0" presId="urn:microsoft.com/office/officeart/2008/layout/LinedList"/>
    <dgm:cxn modelId="{0FC417F0-10C9-48F6-91EA-93EC6FFC638B}" type="presParOf" srcId="{34D38B0F-022E-4DA6-8420-258D64CF1F47}" destId="{BBF8926F-3D52-41B8-B53D-F5B8C44E0230}" srcOrd="1" destOrd="0" presId="urn:microsoft.com/office/officeart/2008/layout/LinedList"/>
    <dgm:cxn modelId="{A38B229B-95C1-4D37-AEE2-03BA4A229E31}" type="presParOf" srcId="{5F63732A-5196-4395-A20E-71DC8F5C12F3}" destId="{330415E4-7641-4425-B7CA-24071597D84B}" srcOrd="4" destOrd="0" presId="urn:microsoft.com/office/officeart/2008/layout/LinedList"/>
    <dgm:cxn modelId="{C74E9B8F-A35A-40CA-AF61-58033C0AD317}" type="presParOf" srcId="{5F63732A-5196-4395-A20E-71DC8F5C12F3}" destId="{C593B8F4-534D-4D1F-A5A5-E6395E4D8B12}" srcOrd="5" destOrd="0" presId="urn:microsoft.com/office/officeart/2008/layout/LinedList"/>
    <dgm:cxn modelId="{DFFDEE48-C833-4576-8475-9B76A7037A84}" type="presParOf" srcId="{C593B8F4-534D-4D1F-A5A5-E6395E4D8B12}" destId="{353378F9-8D70-4428-AEBD-F288F638BE6A}" srcOrd="0" destOrd="0" presId="urn:microsoft.com/office/officeart/2008/layout/LinedList"/>
    <dgm:cxn modelId="{3BFDC753-37E3-49BB-8740-EF2AAEE38E66}" type="presParOf" srcId="{C593B8F4-534D-4D1F-A5A5-E6395E4D8B12}" destId="{5A5E3510-61E4-439E-BD21-D66C0A925D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6A6890-6B78-478E-B03E-81F5C501B552}" type="doc">
      <dgm:prSet loTypeId="urn:microsoft.com/office/officeart/2005/8/layout/cycle3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94FE55-595F-4F01-B0B9-471651CDEC29}">
      <dgm:prSet phldrT="[Текст]"/>
      <dgm:spPr/>
      <dgm:t>
        <a:bodyPr/>
        <a:lstStyle/>
        <a:p>
          <a:r>
            <a:rPr lang="ru-RU" dirty="0"/>
            <a:t>Анализ требований</a:t>
          </a:r>
        </a:p>
      </dgm:t>
    </dgm:pt>
    <dgm:pt modelId="{2C17D050-6E1A-41D6-B0D6-1B673317B568}" type="parTrans" cxnId="{D8645295-6120-4B51-8BD2-1E65C38FD375}">
      <dgm:prSet/>
      <dgm:spPr/>
      <dgm:t>
        <a:bodyPr/>
        <a:lstStyle/>
        <a:p>
          <a:endParaRPr lang="ru-RU"/>
        </a:p>
      </dgm:t>
    </dgm:pt>
    <dgm:pt modelId="{3D9B0A95-9982-433A-A9F4-CC5F976C6A46}" type="sibTrans" cxnId="{D8645295-6120-4B51-8BD2-1E65C38FD375}">
      <dgm:prSet/>
      <dgm:spPr/>
      <dgm:t>
        <a:bodyPr/>
        <a:lstStyle/>
        <a:p>
          <a:endParaRPr lang="ru-RU"/>
        </a:p>
      </dgm:t>
    </dgm:pt>
    <dgm:pt modelId="{C5F99ACC-1052-43B8-93D8-ACCA7682BE0D}">
      <dgm:prSet phldrT="[Текст]"/>
      <dgm:spPr/>
      <dgm:t>
        <a:bodyPr/>
        <a:lstStyle/>
        <a:p>
          <a:r>
            <a:rPr lang="ru-RU" dirty="0"/>
            <a:t>Сбор и разработка материалов</a:t>
          </a:r>
        </a:p>
      </dgm:t>
    </dgm:pt>
    <dgm:pt modelId="{67C66DAB-A9CA-499F-B900-11E6F556E381}" type="parTrans" cxnId="{90D2D6B7-26CD-48C8-9BF0-3D9DBCF3920F}">
      <dgm:prSet/>
      <dgm:spPr/>
      <dgm:t>
        <a:bodyPr/>
        <a:lstStyle/>
        <a:p>
          <a:endParaRPr lang="ru-RU"/>
        </a:p>
      </dgm:t>
    </dgm:pt>
    <dgm:pt modelId="{648A3A82-BADF-4B4A-B4DE-85823362BAD8}" type="sibTrans" cxnId="{90D2D6B7-26CD-48C8-9BF0-3D9DBCF3920F}">
      <dgm:prSet/>
      <dgm:spPr/>
      <dgm:t>
        <a:bodyPr/>
        <a:lstStyle/>
        <a:p>
          <a:endParaRPr lang="ru-RU"/>
        </a:p>
      </dgm:t>
    </dgm:pt>
    <dgm:pt modelId="{8155190C-2FF6-44BB-9F21-301121E3BCE0}">
      <dgm:prSet phldrT="[Текст]"/>
      <dgm:spPr/>
      <dgm:t>
        <a:bodyPr/>
        <a:lstStyle/>
        <a:p>
          <a:r>
            <a:rPr lang="ru-RU" dirty="0"/>
            <a:t>Экспертиза и апробация</a:t>
          </a:r>
        </a:p>
      </dgm:t>
    </dgm:pt>
    <dgm:pt modelId="{1C251EF7-8E97-48F5-8B3B-40F174436776}" type="parTrans" cxnId="{94EC85DD-AD73-4BDB-8219-599380F7A164}">
      <dgm:prSet/>
      <dgm:spPr/>
      <dgm:t>
        <a:bodyPr/>
        <a:lstStyle/>
        <a:p>
          <a:endParaRPr lang="ru-RU"/>
        </a:p>
      </dgm:t>
    </dgm:pt>
    <dgm:pt modelId="{1B10A2FD-EF4F-4554-8179-7C98DD3F1345}" type="sibTrans" cxnId="{94EC85DD-AD73-4BDB-8219-599380F7A164}">
      <dgm:prSet/>
      <dgm:spPr/>
      <dgm:t>
        <a:bodyPr/>
        <a:lstStyle/>
        <a:p>
          <a:endParaRPr lang="ru-RU"/>
        </a:p>
      </dgm:t>
    </dgm:pt>
    <dgm:pt modelId="{0E75F281-0F97-412E-B494-841DF2A90420}">
      <dgm:prSet phldrT="[Текст]"/>
      <dgm:spPr/>
      <dgm:t>
        <a:bodyPr/>
        <a:lstStyle/>
        <a:p>
          <a:r>
            <a:rPr lang="ru-RU" dirty="0"/>
            <a:t>Систематизация и хранения</a:t>
          </a:r>
        </a:p>
      </dgm:t>
    </dgm:pt>
    <dgm:pt modelId="{5A7E2104-D8CF-4677-BC56-B822864EE70A}" type="parTrans" cxnId="{C97C17ED-3AFF-49BD-B115-BF4722F047A7}">
      <dgm:prSet/>
      <dgm:spPr/>
      <dgm:t>
        <a:bodyPr/>
        <a:lstStyle/>
        <a:p>
          <a:endParaRPr lang="ru-RU"/>
        </a:p>
      </dgm:t>
    </dgm:pt>
    <dgm:pt modelId="{02FBF4F0-45FA-49A3-A7C1-0364681179C8}" type="sibTrans" cxnId="{C97C17ED-3AFF-49BD-B115-BF4722F047A7}">
      <dgm:prSet/>
      <dgm:spPr/>
      <dgm:t>
        <a:bodyPr/>
        <a:lstStyle/>
        <a:p>
          <a:endParaRPr lang="ru-RU"/>
        </a:p>
      </dgm:t>
    </dgm:pt>
    <dgm:pt modelId="{F6FC6D62-B2A9-4352-88B0-C486E471DE50}">
      <dgm:prSet phldrT="[Текст]"/>
      <dgm:spPr/>
      <dgm:t>
        <a:bodyPr/>
        <a:lstStyle/>
        <a:p>
          <a:r>
            <a:rPr lang="ru-RU" dirty="0"/>
            <a:t>Обновление и поддержка</a:t>
          </a:r>
        </a:p>
      </dgm:t>
    </dgm:pt>
    <dgm:pt modelId="{353938BA-C1B1-490A-9CA5-4F8E4592B5A0}" type="parTrans" cxnId="{2D36AE44-7511-425D-AF04-8E43D23F2053}">
      <dgm:prSet/>
      <dgm:spPr/>
      <dgm:t>
        <a:bodyPr/>
        <a:lstStyle/>
        <a:p>
          <a:endParaRPr lang="ru-RU"/>
        </a:p>
      </dgm:t>
    </dgm:pt>
    <dgm:pt modelId="{2C166252-CD98-41B9-A201-4AE9D00C58A3}" type="sibTrans" cxnId="{2D36AE44-7511-425D-AF04-8E43D23F2053}">
      <dgm:prSet/>
      <dgm:spPr/>
      <dgm:t>
        <a:bodyPr/>
        <a:lstStyle/>
        <a:p>
          <a:endParaRPr lang="ru-RU"/>
        </a:p>
      </dgm:t>
    </dgm:pt>
    <dgm:pt modelId="{A2DC2C63-1F12-4340-997B-98AFD65B1516}" type="pres">
      <dgm:prSet presAssocID="{1E6A6890-6B78-478E-B03E-81F5C501B552}" presName="Name0" presStyleCnt="0">
        <dgm:presLayoutVars>
          <dgm:dir/>
          <dgm:resizeHandles val="exact"/>
        </dgm:presLayoutVars>
      </dgm:prSet>
      <dgm:spPr/>
    </dgm:pt>
    <dgm:pt modelId="{53DC4FEC-6769-4A33-9841-9D0FBC11E1CD}" type="pres">
      <dgm:prSet presAssocID="{1E6A6890-6B78-478E-B03E-81F5C501B552}" presName="cycle" presStyleCnt="0"/>
      <dgm:spPr/>
    </dgm:pt>
    <dgm:pt modelId="{ECE63C78-F2BF-402A-AF02-60FE9AAB6033}" type="pres">
      <dgm:prSet presAssocID="{9294FE55-595F-4F01-B0B9-471651CDEC29}" presName="nodeFirstNode" presStyleLbl="node1" presStyleIdx="0" presStyleCnt="5">
        <dgm:presLayoutVars>
          <dgm:bulletEnabled val="1"/>
        </dgm:presLayoutVars>
      </dgm:prSet>
      <dgm:spPr/>
    </dgm:pt>
    <dgm:pt modelId="{54E70922-D53E-46FE-B3FA-76220C4B8C77}" type="pres">
      <dgm:prSet presAssocID="{3D9B0A95-9982-433A-A9F4-CC5F976C6A46}" presName="sibTransFirstNode" presStyleLbl="bgShp" presStyleIdx="0" presStyleCnt="1"/>
      <dgm:spPr/>
    </dgm:pt>
    <dgm:pt modelId="{37292846-FFFE-4FDE-ABEB-EBACA15467C0}" type="pres">
      <dgm:prSet presAssocID="{C5F99ACC-1052-43B8-93D8-ACCA7682BE0D}" presName="nodeFollowingNodes" presStyleLbl="node1" presStyleIdx="1" presStyleCnt="5" custRadScaleRad="124521" custRadScaleInc="10943">
        <dgm:presLayoutVars>
          <dgm:bulletEnabled val="1"/>
        </dgm:presLayoutVars>
      </dgm:prSet>
      <dgm:spPr/>
    </dgm:pt>
    <dgm:pt modelId="{F61B44B4-70F7-4862-9E9B-E8C00BA1B953}" type="pres">
      <dgm:prSet presAssocID="{8155190C-2FF6-44BB-9F21-301121E3BCE0}" presName="nodeFollowingNodes" presStyleLbl="node1" presStyleIdx="2" presStyleCnt="5" custRadScaleRad="133658" custRadScaleInc="-27828">
        <dgm:presLayoutVars>
          <dgm:bulletEnabled val="1"/>
        </dgm:presLayoutVars>
      </dgm:prSet>
      <dgm:spPr/>
    </dgm:pt>
    <dgm:pt modelId="{857FBA6F-5C1E-4500-91B5-A21BF2134BFC}" type="pres">
      <dgm:prSet presAssocID="{0E75F281-0F97-412E-B494-841DF2A90420}" presName="nodeFollowingNodes" presStyleLbl="node1" presStyleIdx="3" presStyleCnt="5" custRadScaleRad="133949" custRadScaleInc="27986">
        <dgm:presLayoutVars>
          <dgm:bulletEnabled val="1"/>
        </dgm:presLayoutVars>
      </dgm:prSet>
      <dgm:spPr/>
    </dgm:pt>
    <dgm:pt modelId="{FD857C3F-638B-4EFC-947F-25B0878EABC0}" type="pres">
      <dgm:prSet presAssocID="{F6FC6D62-B2A9-4352-88B0-C486E471DE50}" presName="nodeFollowingNodes" presStyleLbl="node1" presStyleIdx="4" presStyleCnt="5" custRadScaleRad="129933" custRadScaleInc="-9001">
        <dgm:presLayoutVars>
          <dgm:bulletEnabled val="1"/>
        </dgm:presLayoutVars>
      </dgm:prSet>
      <dgm:spPr/>
    </dgm:pt>
  </dgm:ptLst>
  <dgm:cxnLst>
    <dgm:cxn modelId="{51DD8A2E-D784-4840-B5F7-8F1071CFFE87}" type="presOf" srcId="{9294FE55-595F-4F01-B0B9-471651CDEC29}" destId="{ECE63C78-F2BF-402A-AF02-60FE9AAB6033}" srcOrd="0" destOrd="0" presId="urn:microsoft.com/office/officeart/2005/8/layout/cycle3"/>
    <dgm:cxn modelId="{B8B7EA40-E30A-4AE8-8579-3FA4EB5CA213}" type="presOf" srcId="{3D9B0A95-9982-433A-A9F4-CC5F976C6A46}" destId="{54E70922-D53E-46FE-B3FA-76220C4B8C77}" srcOrd="0" destOrd="0" presId="urn:microsoft.com/office/officeart/2005/8/layout/cycle3"/>
    <dgm:cxn modelId="{2D36AE44-7511-425D-AF04-8E43D23F2053}" srcId="{1E6A6890-6B78-478E-B03E-81F5C501B552}" destId="{F6FC6D62-B2A9-4352-88B0-C486E471DE50}" srcOrd="4" destOrd="0" parTransId="{353938BA-C1B1-490A-9CA5-4F8E4592B5A0}" sibTransId="{2C166252-CD98-41B9-A201-4AE9D00C58A3}"/>
    <dgm:cxn modelId="{BFE48368-5F0B-409C-83FC-AC08A27241C1}" type="presOf" srcId="{0E75F281-0F97-412E-B494-841DF2A90420}" destId="{857FBA6F-5C1E-4500-91B5-A21BF2134BFC}" srcOrd="0" destOrd="0" presId="urn:microsoft.com/office/officeart/2005/8/layout/cycle3"/>
    <dgm:cxn modelId="{DA3F4783-C5FF-4E74-9F19-A776AA0D25C3}" type="presOf" srcId="{F6FC6D62-B2A9-4352-88B0-C486E471DE50}" destId="{FD857C3F-638B-4EFC-947F-25B0878EABC0}" srcOrd="0" destOrd="0" presId="urn:microsoft.com/office/officeart/2005/8/layout/cycle3"/>
    <dgm:cxn modelId="{4721348B-6A79-4798-8805-28A53721C367}" type="presOf" srcId="{1E6A6890-6B78-478E-B03E-81F5C501B552}" destId="{A2DC2C63-1F12-4340-997B-98AFD65B1516}" srcOrd="0" destOrd="0" presId="urn:microsoft.com/office/officeart/2005/8/layout/cycle3"/>
    <dgm:cxn modelId="{D8645295-6120-4B51-8BD2-1E65C38FD375}" srcId="{1E6A6890-6B78-478E-B03E-81F5C501B552}" destId="{9294FE55-595F-4F01-B0B9-471651CDEC29}" srcOrd="0" destOrd="0" parTransId="{2C17D050-6E1A-41D6-B0D6-1B673317B568}" sibTransId="{3D9B0A95-9982-433A-A9F4-CC5F976C6A46}"/>
    <dgm:cxn modelId="{7B85E79F-7046-4BB7-A8CC-5C5AA52EB5D3}" type="presOf" srcId="{C5F99ACC-1052-43B8-93D8-ACCA7682BE0D}" destId="{37292846-FFFE-4FDE-ABEB-EBACA15467C0}" srcOrd="0" destOrd="0" presId="urn:microsoft.com/office/officeart/2005/8/layout/cycle3"/>
    <dgm:cxn modelId="{90D2D6B7-26CD-48C8-9BF0-3D9DBCF3920F}" srcId="{1E6A6890-6B78-478E-B03E-81F5C501B552}" destId="{C5F99ACC-1052-43B8-93D8-ACCA7682BE0D}" srcOrd="1" destOrd="0" parTransId="{67C66DAB-A9CA-499F-B900-11E6F556E381}" sibTransId="{648A3A82-BADF-4B4A-B4DE-85823362BAD8}"/>
    <dgm:cxn modelId="{94EC85DD-AD73-4BDB-8219-599380F7A164}" srcId="{1E6A6890-6B78-478E-B03E-81F5C501B552}" destId="{8155190C-2FF6-44BB-9F21-301121E3BCE0}" srcOrd="2" destOrd="0" parTransId="{1C251EF7-8E97-48F5-8B3B-40F174436776}" sibTransId="{1B10A2FD-EF4F-4554-8179-7C98DD3F1345}"/>
    <dgm:cxn modelId="{E06CABEA-5D0C-44C1-90A8-292E1A675E2B}" type="presOf" srcId="{8155190C-2FF6-44BB-9F21-301121E3BCE0}" destId="{F61B44B4-70F7-4862-9E9B-E8C00BA1B953}" srcOrd="0" destOrd="0" presId="urn:microsoft.com/office/officeart/2005/8/layout/cycle3"/>
    <dgm:cxn modelId="{C97C17ED-3AFF-49BD-B115-BF4722F047A7}" srcId="{1E6A6890-6B78-478E-B03E-81F5C501B552}" destId="{0E75F281-0F97-412E-B494-841DF2A90420}" srcOrd="3" destOrd="0" parTransId="{5A7E2104-D8CF-4677-BC56-B822864EE70A}" sibTransId="{02FBF4F0-45FA-49A3-A7C1-0364681179C8}"/>
    <dgm:cxn modelId="{2A4A5257-9E3A-4895-BBC7-97959E773146}" type="presParOf" srcId="{A2DC2C63-1F12-4340-997B-98AFD65B1516}" destId="{53DC4FEC-6769-4A33-9841-9D0FBC11E1CD}" srcOrd="0" destOrd="0" presId="urn:microsoft.com/office/officeart/2005/8/layout/cycle3"/>
    <dgm:cxn modelId="{308D35EE-310E-4580-9DC1-71A1EEDA2D19}" type="presParOf" srcId="{53DC4FEC-6769-4A33-9841-9D0FBC11E1CD}" destId="{ECE63C78-F2BF-402A-AF02-60FE9AAB6033}" srcOrd="0" destOrd="0" presId="urn:microsoft.com/office/officeart/2005/8/layout/cycle3"/>
    <dgm:cxn modelId="{056D891E-01C6-4EBE-BA83-66E5AC4BB2DA}" type="presParOf" srcId="{53DC4FEC-6769-4A33-9841-9D0FBC11E1CD}" destId="{54E70922-D53E-46FE-B3FA-76220C4B8C77}" srcOrd="1" destOrd="0" presId="urn:microsoft.com/office/officeart/2005/8/layout/cycle3"/>
    <dgm:cxn modelId="{83EDF43E-EDCC-4157-BD92-2A7AE75BC7F4}" type="presParOf" srcId="{53DC4FEC-6769-4A33-9841-9D0FBC11E1CD}" destId="{37292846-FFFE-4FDE-ABEB-EBACA15467C0}" srcOrd="2" destOrd="0" presId="urn:microsoft.com/office/officeart/2005/8/layout/cycle3"/>
    <dgm:cxn modelId="{6A5F0B40-43A0-4B25-B632-4E3FA02F3D9D}" type="presParOf" srcId="{53DC4FEC-6769-4A33-9841-9D0FBC11E1CD}" destId="{F61B44B4-70F7-4862-9E9B-E8C00BA1B953}" srcOrd="3" destOrd="0" presId="urn:microsoft.com/office/officeart/2005/8/layout/cycle3"/>
    <dgm:cxn modelId="{CEA2B31B-1508-43A7-B6CF-7EE93B525153}" type="presParOf" srcId="{53DC4FEC-6769-4A33-9841-9D0FBC11E1CD}" destId="{857FBA6F-5C1E-4500-91B5-A21BF2134BFC}" srcOrd="4" destOrd="0" presId="urn:microsoft.com/office/officeart/2005/8/layout/cycle3"/>
    <dgm:cxn modelId="{371C422E-BD86-48B1-9F01-07C053E029CB}" type="presParOf" srcId="{53DC4FEC-6769-4A33-9841-9D0FBC11E1CD}" destId="{FD857C3F-638B-4EFC-947F-25B0878EABC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15CAF3-F910-4B87-A6AB-7618F05C9B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118BAF-F73B-434D-ACD8-3903A4E0B256}">
      <dgm:prSet/>
      <dgm:spPr/>
      <dgm:t>
        <a:bodyPr/>
        <a:lstStyle/>
        <a:p>
          <a:r>
            <a:rPr lang="ru-RU" b="1" dirty="0"/>
            <a:t>Улучшение качества образования</a:t>
          </a:r>
        </a:p>
      </dgm:t>
    </dgm:pt>
    <dgm:pt modelId="{C5C3D458-197D-4875-A008-1DFD21175066}" type="parTrans" cxnId="{C579944C-EF87-493E-93D0-677DD2C9257D}">
      <dgm:prSet/>
      <dgm:spPr/>
      <dgm:t>
        <a:bodyPr/>
        <a:lstStyle/>
        <a:p>
          <a:endParaRPr lang="ru-RU"/>
        </a:p>
      </dgm:t>
    </dgm:pt>
    <dgm:pt modelId="{A6FFB6B3-3898-4FA2-A244-221E91175A77}" type="sibTrans" cxnId="{C579944C-EF87-493E-93D0-677DD2C9257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56ECF25-46D5-4D2A-912A-0EFFD1B87E4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accent1"/>
              </a:solidFill>
            </a:rPr>
            <a:t>Гибкость</a:t>
          </a:r>
          <a:r>
            <a:rPr lang="ru-RU" b="1" baseline="0" dirty="0">
              <a:solidFill>
                <a:schemeClr val="accent1"/>
              </a:solidFill>
            </a:rPr>
            <a:t> в организации экзаменов</a:t>
          </a:r>
          <a:endParaRPr lang="ru-RU" b="1" dirty="0">
            <a:solidFill>
              <a:schemeClr val="accent1"/>
            </a:solidFill>
          </a:endParaRPr>
        </a:p>
      </dgm:t>
    </dgm:pt>
    <dgm:pt modelId="{73F3178D-CBC2-4A17-BBC4-ABD97586FDA7}" type="parTrans" cxnId="{D1B158F6-BA85-4097-B6AB-AD54DC6A9584}">
      <dgm:prSet/>
      <dgm:spPr/>
      <dgm:t>
        <a:bodyPr/>
        <a:lstStyle/>
        <a:p>
          <a:endParaRPr lang="ru-RU"/>
        </a:p>
      </dgm:t>
    </dgm:pt>
    <dgm:pt modelId="{CBE16740-6D48-4BEA-9D00-A31A7179EFC5}" type="sibTrans" cxnId="{D1B158F6-BA85-4097-B6AB-AD54DC6A9584}">
      <dgm:prSet/>
      <dgm:spPr/>
      <dgm:t>
        <a:bodyPr/>
        <a:lstStyle/>
        <a:p>
          <a:endParaRPr lang="ru-RU"/>
        </a:p>
      </dgm:t>
    </dgm:pt>
    <dgm:pt modelId="{2E3E5706-7D64-4BB3-828A-06DA9F3981A8}">
      <dgm:prSet/>
      <dgm:spPr/>
      <dgm:t>
        <a:bodyPr/>
        <a:lstStyle/>
        <a:p>
          <a:r>
            <a:rPr lang="ru-RU" b="1" dirty="0"/>
            <a:t>Объективность</a:t>
          </a:r>
          <a:r>
            <a:rPr lang="ru-RU" b="1" baseline="0" dirty="0"/>
            <a:t> оценки</a:t>
          </a:r>
          <a:endParaRPr lang="ru-RU" b="1" dirty="0"/>
        </a:p>
      </dgm:t>
    </dgm:pt>
    <dgm:pt modelId="{8C961A30-16D9-4555-B1C4-7A60C8494072}" type="parTrans" cxnId="{9A2F23A1-9115-4452-9DFB-B0942DE0B4E9}">
      <dgm:prSet/>
      <dgm:spPr/>
      <dgm:t>
        <a:bodyPr/>
        <a:lstStyle/>
        <a:p>
          <a:endParaRPr lang="ru-RU"/>
        </a:p>
      </dgm:t>
    </dgm:pt>
    <dgm:pt modelId="{FB7BEB2A-2148-4EF4-A20B-784B21C9C91D}" type="sibTrans" cxnId="{9A2F23A1-9115-4452-9DFB-B0942DE0B4E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2DB81A7-BD87-432E-B0B6-FC0ADBA66A98}" type="pres">
      <dgm:prSet presAssocID="{F215CAF3-F910-4B87-A6AB-7618F05C9B84}" presName="outerComposite" presStyleCnt="0">
        <dgm:presLayoutVars>
          <dgm:chMax val="5"/>
          <dgm:dir/>
          <dgm:resizeHandles val="exact"/>
        </dgm:presLayoutVars>
      </dgm:prSet>
      <dgm:spPr/>
    </dgm:pt>
    <dgm:pt modelId="{01806B8F-E103-40C5-94AF-98BE22E8FF06}" type="pres">
      <dgm:prSet presAssocID="{F215CAF3-F910-4B87-A6AB-7618F05C9B84}" presName="dummyMaxCanvas" presStyleCnt="0">
        <dgm:presLayoutVars/>
      </dgm:prSet>
      <dgm:spPr/>
    </dgm:pt>
    <dgm:pt modelId="{2A1A9FA9-C9CB-4A21-AD49-7C898A536B11}" type="pres">
      <dgm:prSet presAssocID="{F215CAF3-F910-4B87-A6AB-7618F05C9B84}" presName="ThreeNodes_1" presStyleLbl="node1" presStyleIdx="0" presStyleCnt="3">
        <dgm:presLayoutVars>
          <dgm:bulletEnabled val="1"/>
        </dgm:presLayoutVars>
      </dgm:prSet>
      <dgm:spPr/>
    </dgm:pt>
    <dgm:pt modelId="{5C7F1035-B1AE-41D7-8ABA-1F9AA243F063}" type="pres">
      <dgm:prSet presAssocID="{F215CAF3-F910-4B87-A6AB-7618F05C9B84}" presName="ThreeNodes_2" presStyleLbl="node1" presStyleIdx="1" presStyleCnt="3">
        <dgm:presLayoutVars>
          <dgm:bulletEnabled val="1"/>
        </dgm:presLayoutVars>
      </dgm:prSet>
      <dgm:spPr/>
    </dgm:pt>
    <dgm:pt modelId="{28B541FD-EF70-45A2-BE0D-7D5BFA3EEDF0}" type="pres">
      <dgm:prSet presAssocID="{F215CAF3-F910-4B87-A6AB-7618F05C9B84}" presName="ThreeNodes_3" presStyleLbl="node1" presStyleIdx="2" presStyleCnt="3">
        <dgm:presLayoutVars>
          <dgm:bulletEnabled val="1"/>
        </dgm:presLayoutVars>
      </dgm:prSet>
      <dgm:spPr/>
    </dgm:pt>
    <dgm:pt modelId="{544AE2E2-35D0-4D8E-BD33-0C4F428411D1}" type="pres">
      <dgm:prSet presAssocID="{F215CAF3-F910-4B87-A6AB-7618F05C9B84}" presName="ThreeConn_1-2" presStyleLbl="fgAccFollowNode1" presStyleIdx="0" presStyleCnt="2">
        <dgm:presLayoutVars>
          <dgm:bulletEnabled val="1"/>
        </dgm:presLayoutVars>
      </dgm:prSet>
      <dgm:spPr/>
    </dgm:pt>
    <dgm:pt modelId="{9CED6312-F759-4F03-9887-E1C9CDFA6B67}" type="pres">
      <dgm:prSet presAssocID="{F215CAF3-F910-4B87-A6AB-7618F05C9B84}" presName="ThreeConn_2-3" presStyleLbl="fgAccFollowNode1" presStyleIdx="1" presStyleCnt="2">
        <dgm:presLayoutVars>
          <dgm:bulletEnabled val="1"/>
        </dgm:presLayoutVars>
      </dgm:prSet>
      <dgm:spPr/>
    </dgm:pt>
    <dgm:pt modelId="{00CDAC7E-4845-4343-B36A-6AA7D3852EDB}" type="pres">
      <dgm:prSet presAssocID="{F215CAF3-F910-4B87-A6AB-7618F05C9B84}" presName="ThreeNodes_1_text" presStyleLbl="node1" presStyleIdx="2" presStyleCnt="3">
        <dgm:presLayoutVars>
          <dgm:bulletEnabled val="1"/>
        </dgm:presLayoutVars>
      </dgm:prSet>
      <dgm:spPr/>
    </dgm:pt>
    <dgm:pt modelId="{944E5281-8CE3-464A-A387-1B14FA3CDB8D}" type="pres">
      <dgm:prSet presAssocID="{F215CAF3-F910-4B87-A6AB-7618F05C9B84}" presName="ThreeNodes_2_text" presStyleLbl="node1" presStyleIdx="2" presStyleCnt="3">
        <dgm:presLayoutVars>
          <dgm:bulletEnabled val="1"/>
        </dgm:presLayoutVars>
      </dgm:prSet>
      <dgm:spPr/>
    </dgm:pt>
    <dgm:pt modelId="{EFF1FD3B-0516-40B3-A0BC-BBEDF27B36D3}" type="pres">
      <dgm:prSet presAssocID="{F215CAF3-F910-4B87-A6AB-7618F05C9B8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488EC01-6028-477D-9684-0D1EEEDD0401}" type="presOf" srcId="{C56ECF25-46D5-4D2A-912A-0EFFD1B87E47}" destId="{EFF1FD3B-0516-40B3-A0BC-BBEDF27B36D3}" srcOrd="1" destOrd="0" presId="urn:microsoft.com/office/officeart/2005/8/layout/vProcess5"/>
    <dgm:cxn modelId="{0BD5B735-1647-4EAC-9758-602FAC89B3D6}" type="presOf" srcId="{2E3E5706-7D64-4BB3-828A-06DA9F3981A8}" destId="{5C7F1035-B1AE-41D7-8ABA-1F9AA243F063}" srcOrd="0" destOrd="0" presId="urn:microsoft.com/office/officeart/2005/8/layout/vProcess5"/>
    <dgm:cxn modelId="{7963AF66-ED0D-4015-BA25-804D0200121C}" type="presOf" srcId="{A6FFB6B3-3898-4FA2-A244-221E91175A77}" destId="{544AE2E2-35D0-4D8E-BD33-0C4F428411D1}" srcOrd="0" destOrd="0" presId="urn:microsoft.com/office/officeart/2005/8/layout/vProcess5"/>
    <dgm:cxn modelId="{E8D6294C-BC75-48AE-946F-451A5DC05EDD}" type="presOf" srcId="{F215CAF3-F910-4B87-A6AB-7618F05C9B84}" destId="{22DB81A7-BD87-432E-B0B6-FC0ADBA66A98}" srcOrd="0" destOrd="0" presId="urn:microsoft.com/office/officeart/2005/8/layout/vProcess5"/>
    <dgm:cxn modelId="{C579944C-EF87-493E-93D0-677DD2C9257D}" srcId="{F215CAF3-F910-4B87-A6AB-7618F05C9B84}" destId="{68118BAF-F73B-434D-ACD8-3903A4E0B256}" srcOrd="0" destOrd="0" parTransId="{C5C3D458-197D-4875-A008-1DFD21175066}" sibTransId="{A6FFB6B3-3898-4FA2-A244-221E91175A77}"/>
    <dgm:cxn modelId="{FA93B794-72B8-4B21-BD0E-099AA59D9F77}" type="presOf" srcId="{68118BAF-F73B-434D-ACD8-3903A4E0B256}" destId="{00CDAC7E-4845-4343-B36A-6AA7D3852EDB}" srcOrd="1" destOrd="0" presId="urn:microsoft.com/office/officeart/2005/8/layout/vProcess5"/>
    <dgm:cxn modelId="{9A2F23A1-9115-4452-9DFB-B0942DE0B4E9}" srcId="{F215CAF3-F910-4B87-A6AB-7618F05C9B84}" destId="{2E3E5706-7D64-4BB3-828A-06DA9F3981A8}" srcOrd="1" destOrd="0" parTransId="{8C961A30-16D9-4555-B1C4-7A60C8494072}" sibTransId="{FB7BEB2A-2148-4EF4-A20B-784B21C9C91D}"/>
    <dgm:cxn modelId="{D175B0B0-9D40-412B-9FB1-C8A4ED5A7852}" type="presOf" srcId="{FB7BEB2A-2148-4EF4-A20B-784B21C9C91D}" destId="{9CED6312-F759-4F03-9887-E1C9CDFA6B67}" srcOrd="0" destOrd="0" presId="urn:microsoft.com/office/officeart/2005/8/layout/vProcess5"/>
    <dgm:cxn modelId="{D6505ACD-145C-4640-BD4F-64DEEED66F3E}" type="presOf" srcId="{68118BAF-F73B-434D-ACD8-3903A4E0B256}" destId="{2A1A9FA9-C9CB-4A21-AD49-7C898A536B11}" srcOrd="0" destOrd="0" presId="urn:microsoft.com/office/officeart/2005/8/layout/vProcess5"/>
    <dgm:cxn modelId="{FD80D8CF-4995-4471-90F9-727E506CF7E0}" type="presOf" srcId="{C56ECF25-46D5-4D2A-912A-0EFFD1B87E47}" destId="{28B541FD-EF70-45A2-BE0D-7D5BFA3EEDF0}" srcOrd="0" destOrd="0" presId="urn:microsoft.com/office/officeart/2005/8/layout/vProcess5"/>
    <dgm:cxn modelId="{D1B158F6-BA85-4097-B6AB-AD54DC6A9584}" srcId="{F215CAF3-F910-4B87-A6AB-7618F05C9B84}" destId="{C56ECF25-46D5-4D2A-912A-0EFFD1B87E47}" srcOrd="2" destOrd="0" parTransId="{73F3178D-CBC2-4A17-BBC4-ABD97586FDA7}" sibTransId="{CBE16740-6D48-4BEA-9D00-A31A7179EFC5}"/>
    <dgm:cxn modelId="{D122EEF8-E8DA-4EA9-BA66-8330C5FC15FE}" type="presOf" srcId="{2E3E5706-7D64-4BB3-828A-06DA9F3981A8}" destId="{944E5281-8CE3-464A-A387-1B14FA3CDB8D}" srcOrd="1" destOrd="0" presId="urn:microsoft.com/office/officeart/2005/8/layout/vProcess5"/>
    <dgm:cxn modelId="{A063EC73-2121-42D6-B572-81482A8D9283}" type="presParOf" srcId="{22DB81A7-BD87-432E-B0B6-FC0ADBA66A98}" destId="{01806B8F-E103-40C5-94AF-98BE22E8FF06}" srcOrd="0" destOrd="0" presId="urn:microsoft.com/office/officeart/2005/8/layout/vProcess5"/>
    <dgm:cxn modelId="{2CE1B03C-981E-4D6B-965F-6235D968F780}" type="presParOf" srcId="{22DB81A7-BD87-432E-B0B6-FC0ADBA66A98}" destId="{2A1A9FA9-C9CB-4A21-AD49-7C898A536B11}" srcOrd="1" destOrd="0" presId="urn:microsoft.com/office/officeart/2005/8/layout/vProcess5"/>
    <dgm:cxn modelId="{3DE025AE-3FBF-4B06-ABC9-EDF3B9E5527E}" type="presParOf" srcId="{22DB81A7-BD87-432E-B0B6-FC0ADBA66A98}" destId="{5C7F1035-B1AE-41D7-8ABA-1F9AA243F063}" srcOrd="2" destOrd="0" presId="urn:microsoft.com/office/officeart/2005/8/layout/vProcess5"/>
    <dgm:cxn modelId="{40FF83EB-716F-49FC-858E-A1E3C8F65BA7}" type="presParOf" srcId="{22DB81A7-BD87-432E-B0B6-FC0ADBA66A98}" destId="{28B541FD-EF70-45A2-BE0D-7D5BFA3EEDF0}" srcOrd="3" destOrd="0" presId="urn:microsoft.com/office/officeart/2005/8/layout/vProcess5"/>
    <dgm:cxn modelId="{8AA65A3A-16D5-4FE6-B4E5-5C9D91AF7322}" type="presParOf" srcId="{22DB81A7-BD87-432E-B0B6-FC0ADBA66A98}" destId="{544AE2E2-35D0-4D8E-BD33-0C4F428411D1}" srcOrd="4" destOrd="0" presId="urn:microsoft.com/office/officeart/2005/8/layout/vProcess5"/>
    <dgm:cxn modelId="{82ABEB84-CE14-43EB-BF73-10E27AD58250}" type="presParOf" srcId="{22DB81A7-BD87-432E-B0B6-FC0ADBA66A98}" destId="{9CED6312-F759-4F03-9887-E1C9CDFA6B67}" srcOrd="5" destOrd="0" presId="urn:microsoft.com/office/officeart/2005/8/layout/vProcess5"/>
    <dgm:cxn modelId="{E339027A-F157-4B55-8644-125B18036CA0}" type="presParOf" srcId="{22DB81A7-BD87-432E-B0B6-FC0ADBA66A98}" destId="{00CDAC7E-4845-4343-B36A-6AA7D3852EDB}" srcOrd="6" destOrd="0" presId="urn:microsoft.com/office/officeart/2005/8/layout/vProcess5"/>
    <dgm:cxn modelId="{D186C369-7813-41E7-AF34-C074906B61CB}" type="presParOf" srcId="{22DB81A7-BD87-432E-B0B6-FC0ADBA66A98}" destId="{944E5281-8CE3-464A-A387-1B14FA3CDB8D}" srcOrd="7" destOrd="0" presId="urn:microsoft.com/office/officeart/2005/8/layout/vProcess5"/>
    <dgm:cxn modelId="{C54D36D0-C0EB-4897-A42A-D67E5E605919}" type="presParOf" srcId="{22DB81A7-BD87-432E-B0B6-FC0ADBA66A98}" destId="{EFF1FD3B-0516-40B3-A0BC-BBEDF27B36D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DD42E-504E-4C1E-BB20-AAF9E4A39937}">
      <dsp:nvSpPr>
        <dsp:cNvPr id="0" name=""/>
        <dsp:cNvSpPr/>
      </dsp:nvSpPr>
      <dsp:spPr>
        <a:xfrm>
          <a:off x="975336" y="283077"/>
          <a:ext cx="2950347" cy="448978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BFBE23-F199-4815-9308-B172483F6084}">
      <dsp:nvSpPr>
        <dsp:cNvPr id="0" name=""/>
        <dsp:cNvSpPr/>
      </dsp:nvSpPr>
      <dsp:spPr>
        <a:xfrm>
          <a:off x="0" y="4333951"/>
          <a:ext cx="290588" cy="45717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0" y="4333951"/>
        <a:ext cx="290588" cy="45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8A7A9-4B13-41B0-8E4A-C9E7962B033F}">
      <dsp:nvSpPr>
        <dsp:cNvPr id="0" name=""/>
        <dsp:cNvSpPr/>
      </dsp:nvSpPr>
      <dsp:spPr>
        <a:xfrm>
          <a:off x="0" y="2427"/>
          <a:ext cx="1094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91EF43-1A53-483A-B3AD-5BBBCEE8FB8C}">
      <dsp:nvSpPr>
        <dsp:cNvPr id="0" name=""/>
        <dsp:cNvSpPr/>
      </dsp:nvSpPr>
      <dsp:spPr>
        <a:xfrm>
          <a:off x="0" y="2427"/>
          <a:ext cx="10946017" cy="165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accent4">
                  <a:lumMod val="50000"/>
                </a:schemeClr>
              </a:solidFill>
              <a:latin typeface="+mn-lt"/>
            </a:rPr>
            <a:t>Федеральный Институт Развития Профессионального образования</a:t>
          </a:r>
        </a:p>
      </dsp:txBody>
      <dsp:txXfrm>
        <a:off x="0" y="2427"/>
        <a:ext cx="10946017" cy="1655385"/>
      </dsp:txXfrm>
    </dsp:sp>
    <dsp:sp modelId="{512BFABE-410B-49F1-A062-0D8722D35239}">
      <dsp:nvSpPr>
        <dsp:cNvPr id="0" name=""/>
        <dsp:cNvSpPr/>
      </dsp:nvSpPr>
      <dsp:spPr>
        <a:xfrm>
          <a:off x="0" y="1341932"/>
          <a:ext cx="1094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6C2FD-7A78-4EC3-B9A8-324DE936ECA5}">
      <dsp:nvSpPr>
        <dsp:cNvPr id="0" name=""/>
        <dsp:cNvSpPr/>
      </dsp:nvSpPr>
      <dsp:spPr>
        <a:xfrm>
          <a:off x="0" y="1466615"/>
          <a:ext cx="10946017" cy="165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solidFill>
                <a:schemeClr val="accent4">
                  <a:lumMod val="50000"/>
                </a:schemeClr>
              </a:solidFill>
            </a:rPr>
            <a:t>Эксперты-разработчики, инициативная рабочая группа</a:t>
          </a:r>
        </a:p>
      </dsp:txBody>
      <dsp:txXfrm>
        <a:off x="0" y="1466615"/>
        <a:ext cx="10946017" cy="1655385"/>
      </dsp:txXfrm>
    </dsp:sp>
    <dsp:sp modelId="{330415E4-7641-4425-B7CA-24071597D84B}">
      <dsp:nvSpPr>
        <dsp:cNvPr id="0" name=""/>
        <dsp:cNvSpPr/>
      </dsp:nvSpPr>
      <dsp:spPr>
        <a:xfrm>
          <a:off x="0" y="3313198"/>
          <a:ext cx="109460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378F9-8D70-4428-AEBD-F288F638BE6A}">
      <dsp:nvSpPr>
        <dsp:cNvPr id="0" name=""/>
        <dsp:cNvSpPr/>
      </dsp:nvSpPr>
      <dsp:spPr>
        <a:xfrm>
          <a:off x="0" y="3313198"/>
          <a:ext cx="10946017" cy="165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0" kern="1200" dirty="0">
              <a:solidFill>
                <a:schemeClr val="accent4">
                  <a:lumMod val="50000"/>
                </a:schemeClr>
              </a:solidFill>
            </a:rPr>
            <a:t>Организации-</a:t>
          </a:r>
          <a:r>
            <a:rPr lang="ru-RU" sz="3600" b="0" kern="1200" baseline="0" dirty="0">
              <a:solidFill>
                <a:schemeClr val="accent4">
                  <a:lumMod val="50000"/>
                </a:schemeClr>
              </a:solidFill>
            </a:rPr>
            <a:t>работодатели</a:t>
          </a:r>
          <a:endParaRPr lang="ru-RU" sz="3600" b="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0" y="3313198"/>
        <a:ext cx="10946017" cy="1655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70922-D53E-46FE-B3FA-76220C4B8C77}">
      <dsp:nvSpPr>
        <dsp:cNvPr id="0" name=""/>
        <dsp:cNvSpPr/>
      </dsp:nvSpPr>
      <dsp:spPr>
        <a:xfrm>
          <a:off x="1374164" y="-32039"/>
          <a:ext cx="5379671" cy="5379671"/>
        </a:xfrm>
        <a:prstGeom prst="circularArrow">
          <a:avLst>
            <a:gd name="adj1" fmla="val 5544"/>
            <a:gd name="adj2" fmla="val 330680"/>
            <a:gd name="adj3" fmla="val 13767645"/>
            <a:gd name="adj4" fmla="val 17391005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E63C78-F2BF-402A-AF02-60FE9AAB6033}">
      <dsp:nvSpPr>
        <dsp:cNvPr id="0" name=""/>
        <dsp:cNvSpPr/>
      </dsp:nvSpPr>
      <dsp:spPr>
        <a:xfrm>
          <a:off x="2799953" y="2274"/>
          <a:ext cx="2528093" cy="126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Анализ требований</a:t>
          </a:r>
        </a:p>
      </dsp:txBody>
      <dsp:txXfrm>
        <a:off x="2861659" y="63980"/>
        <a:ext cx="2404681" cy="1140634"/>
      </dsp:txXfrm>
    </dsp:sp>
    <dsp:sp modelId="{37292846-FFFE-4FDE-ABEB-EBACA15467C0}">
      <dsp:nvSpPr>
        <dsp:cNvPr id="0" name=""/>
        <dsp:cNvSpPr/>
      </dsp:nvSpPr>
      <dsp:spPr>
        <a:xfrm>
          <a:off x="5599897" y="1730070"/>
          <a:ext cx="2528093" cy="126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Сбор и разработка материалов</a:t>
          </a:r>
        </a:p>
      </dsp:txBody>
      <dsp:txXfrm>
        <a:off x="5661603" y="1791776"/>
        <a:ext cx="2404681" cy="1140634"/>
      </dsp:txXfrm>
    </dsp:sp>
    <dsp:sp modelId="{F61B44B4-70F7-4862-9E9B-E8C00BA1B953}">
      <dsp:nvSpPr>
        <dsp:cNvPr id="0" name=""/>
        <dsp:cNvSpPr/>
      </dsp:nvSpPr>
      <dsp:spPr>
        <a:xfrm>
          <a:off x="5238971" y="4154620"/>
          <a:ext cx="2528093" cy="126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Экспертиза и апробация</a:t>
          </a:r>
        </a:p>
      </dsp:txBody>
      <dsp:txXfrm>
        <a:off x="5300677" y="4216326"/>
        <a:ext cx="2404681" cy="1140634"/>
      </dsp:txXfrm>
    </dsp:sp>
    <dsp:sp modelId="{857FBA6F-5C1E-4500-91B5-A21BF2134BFC}">
      <dsp:nvSpPr>
        <dsp:cNvPr id="0" name=""/>
        <dsp:cNvSpPr/>
      </dsp:nvSpPr>
      <dsp:spPr>
        <a:xfrm>
          <a:off x="352546" y="4154620"/>
          <a:ext cx="2528093" cy="126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Систематизация и хранения</a:t>
          </a:r>
        </a:p>
      </dsp:txBody>
      <dsp:txXfrm>
        <a:off x="414252" y="4216326"/>
        <a:ext cx="2404681" cy="1140634"/>
      </dsp:txXfrm>
    </dsp:sp>
    <dsp:sp modelId="{FD857C3F-638B-4EFC-947F-25B0878EABC0}">
      <dsp:nvSpPr>
        <dsp:cNvPr id="0" name=""/>
        <dsp:cNvSpPr/>
      </dsp:nvSpPr>
      <dsp:spPr>
        <a:xfrm>
          <a:off x="0" y="1646167"/>
          <a:ext cx="2528093" cy="12640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Обновление и поддержка</a:t>
          </a:r>
        </a:p>
      </dsp:txBody>
      <dsp:txXfrm>
        <a:off x="61706" y="1707873"/>
        <a:ext cx="2404681" cy="11406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A9FA9-C9CB-4A21-AD49-7C898A536B11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/>
            <a:t>Улучшение качества образования</a:t>
          </a:r>
        </a:p>
      </dsp:txBody>
      <dsp:txXfrm>
        <a:off x="38234" y="38234"/>
        <a:ext cx="7529629" cy="1228933"/>
      </dsp:txXfrm>
    </dsp:sp>
    <dsp:sp modelId="{5C7F1035-B1AE-41D7-8ABA-1F9AA243F063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/>
            <a:t>Объективность</a:t>
          </a:r>
          <a:r>
            <a:rPr lang="ru-RU" sz="3500" b="1" kern="1200" baseline="0" dirty="0"/>
            <a:t> оценки</a:t>
          </a:r>
          <a:endParaRPr lang="ru-RU" sz="3500" b="1" kern="1200" dirty="0"/>
        </a:p>
      </dsp:txBody>
      <dsp:txXfrm>
        <a:off x="826903" y="1561202"/>
        <a:ext cx="7224611" cy="1228933"/>
      </dsp:txXfrm>
    </dsp:sp>
    <dsp:sp modelId="{28B541FD-EF70-45A2-BE0D-7D5BFA3EEDF0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chemeClr val="accent1"/>
              </a:solidFill>
            </a:rPr>
            <a:t>Гибкость</a:t>
          </a:r>
          <a:r>
            <a:rPr lang="ru-RU" sz="3500" b="1" kern="1200" baseline="0" dirty="0">
              <a:solidFill>
                <a:schemeClr val="accent1"/>
              </a:solidFill>
            </a:rPr>
            <a:t> в организации экзаменов</a:t>
          </a:r>
          <a:endParaRPr lang="ru-RU" sz="3500" b="1" kern="1200" dirty="0">
            <a:solidFill>
              <a:schemeClr val="accent1"/>
            </a:solidFill>
          </a:endParaRPr>
        </a:p>
      </dsp:txBody>
      <dsp:txXfrm>
        <a:off x="1615573" y="3084170"/>
        <a:ext cx="7224611" cy="1228933"/>
      </dsp:txXfrm>
    </dsp:sp>
    <dsp:sp modelId="{544AE2E2-35D0-4D8E-BD33-0C4F428411D1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8280664" y="989929"/>
        <a:ext cx="466680" cy="638504"/>
      </dsp:txXfrm>
    </dsp:sp>
    <dsp:sp modelId="{9CED6312-F759-4F03-9887-E1C9CDFA6B67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6CBCEC-7985-A849-92D8-7B8CD4343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7C43A-0516-CB49-A5EB-78DF72E7C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E7044-5438-E44A-8628-FEEDDBE5F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58AA-8C9C-6248-9243-6855C529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4DF4-6125-5C43-AC2B-0AB23FF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89AD-E4DF-AB43-AF94-E0E9547A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9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F26D-FB11-184A-9B91-A4D25A4C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9D3E-2877-D241-8608-15E58E597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8E40-F656-6944-AA88-422E7750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369EE-D50C-5F41-B0D6-092A90AE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956D-2714-A441-9C15-72345B5C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4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9A570-BA5A-8A49-83B8-A12FA4476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A7E2C-11A3-BC4F-8B59-8785DDEF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34A4-25CF-C648-868B-6BF56207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3BB2-9907-5747-A5A0-8C00FD1E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1E32-A3D3-D942-A091-62EDF63F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3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CE9B-1C84-F645-9B07-3EF01F2B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148E-F9EB-D14E-BC6C-53C1BDE4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5325-7400-8A43-9E34-B1967BD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BA8E3-497C-854D-A66D-412F90B9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390-5283-8444-BFBC-BF0CAED6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2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C302-BD13-0045-8041-BB7E4552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8B08-A816-9144-AF0A-1C4C2E0B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6C48B-864F-D442-A3FB-043942D3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4C98-AEEB-9249-8309-0A624426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541F-FE9A-1F44-A5AC-C52CA2D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8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3150-9D02-CB43-9830-49B1C430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9386-6E92-7F4C-8740-D5DE9E00C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68AF4-30D0-F44E-980B-D121B7C7D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B0A4A-FE01-4742-869E-465251B3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B5D2-E435-4341-A08B-9F23F662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2D721-8574-A743-9C67-9A6C71A5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2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4CC-0BE9-4849-840F-9BF6BB65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951E-1B45-5D41-B266-146B85B2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E0C6F-E027-BF48-ADE5-90C43252B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251B3-43EE-1345-8278-ED0DA21E9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C5A52-4AC6-2846-8743-249EECB01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8F862-31AB-C747-B1A6-AE8D15B8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8340-DC12-1942-922E-E1AC7ED7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E3769-243F-7048-A001-AFAB44B0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93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1FFC-38ED-F84B-B8AF-13C2D376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E7AA0-43B8-C143-874F-4B1B266C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8435E-4CA1-FD46-8BF2-D0D6E70A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E24F6-C49D-FA49-A371-FB0E2F69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8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CD219-263F-654F-88A8-93CEBC82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BC640-29A9-C74B-A712-3B8150C9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DA3AA-8D26-CA4A-A96B-13F54D58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16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912E-5854-F245-8DC3-C41089B5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9DE6-6381-B54D-94F9-028A48B8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89A4B-9110-EE41-8381-DB077C227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6DE2B-CA15-C449-90AA-8F6FDFBA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CAA78-2D1B-1644-9CDD-84CC6799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7FF26-1818-A44E-9FDC-C9D85A3F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23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5B24-9273-1941-AA08-0038BA9D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4B76A-5EDE-5545-986B-7BCD5F68F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7DE1-25F2-0944-B6E4-A8D027015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C58FF-8DC6-C041-A550-382F82AF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64920-0D27-0D4F-98AA-A3C5E874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6BAF-2EB5-074A-80E3-5550577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5D85F4-A653-464D-832F-B75A15E0A6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1B58A-8D1C-7544-B7EC-DA127031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DF37-207C-4C4A-9E24-2E551710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3E1E-B8A1-474E-8FBB-F6142F30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F683-9C50-ED43-9B4D-917D602E566A}" type="datetimeFigureOut">
              <a:rPr lang="uk-UA" smtClean="0"/>
              <a:t>27.01.2025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56A0-8AAD-E84C-AD2D-E3E50D2A4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4D7F-009F-1341-90BC-783E67D4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8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9A49-DD77-E743-87DE-AFD41E03C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9309" y="1979803"/>
            <a:ext cx="9144000" cy="3414318"/>
          </a:xfrm>
        </p:spPr>
        <p:txBody>
          <a:bodyPr>
            <a:noAutofit/>
          </a:bodyPr>
          <a:lstStyle/>
          <a:p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Формирование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банка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Комплектов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Оценочной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Документации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для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проведения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Государственной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итоговой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аттестации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2026 в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форме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демонстрационного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  <a:r>
              <a:rPr lang="uk-UA" sz="4800" b="1" dirty="0" err="1">
                <a:solidFill>
                  <a:srgbClr val="AE154A"/>
                </a:solidFill>
                <a:latin typeface="+mn-lt"/>
              </a:rPr>
              <a:t>экзамена</a:t>
            </a:r>
            <a:r>
              <a:rPr lang="uk-UA" sz="4800" b="1" dirty="0">
                <a:solidFill>
                  <a:srgbClr val="AE154A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594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2515" y="3024284"/>
            <a:ext cx="10515600" cy="6302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n-lt"/>
              </a:rPr>
              <a:t>               </a:t>
            </a:r>
            <a:r>
              <a:rPr lang="ru-RU" sz="6600" b="1" dirty="0">
                <a:solidFill>
                  <a:schemeClr val="accent1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37538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98503" y="2277546"/>
            <a:ext cx="67671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Демченко Татьяна Анатольевна</a:t>
            </a:r>
          </a:p>
          <a:p>
            <a:pPr algn="ctr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 вопросам обращаться на почту 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tad71@rambler.ru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или по телефону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795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11522990</a:t>
            </a:r>
            <a:endParaRPr lang="ru-RU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836" y="0"/>
            <a:ext cx="498305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05F9B">
                    <a:lumMod val="50000"/>
                  </a:srgbClr>
                </a:solidFill>
                <a:ea typeface="+mj-ea"/>
                <a:cs typeface="+mj-cs"/>
              </a:rPr>
              <a:t>Выступление подготовлено разработчиком ФГОС 19.01.18, экспертом-разработчиком КОМ 19.01.18-6-2025, преподавателем ПЦ «</a:t>
            </a:r>
            <a:r>
              <a:rPr lang="ru-RU" sz="4400" b="1" dirty="0" err="1">
                <a:solidFill>
                  <a:srgbClr val="F05F9B">
                    <a:lumMod val="50000"/>
                  </a:srgbClr>
                </a:solidFill>
                <a:ea typeface="+mj-ea"/>
                <a:cs typeface="+mj-cs"/>
              </a:rPr>
              <a:t>СТТиД</a:t>
            </a:r>
            <a:r>
              <a:rPr lang="ru-RU" sz="4400" b="1" dirty="0">
                <a:solidFill>
                  <a:srgbClr val="F05F9B">
                    <a:lumMod val="50000"/>
                  </a:srgbClr>
                </a:solidFill>
                <a:ea typeface="+mj-ea"/>
                <a:cs typeface="+mj-cs"/>
              </a:rPr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64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8" y="299258"/>
            <a:ext cx="7641761" cy="34830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Выступление подготовлено разработчиком ФГОС 19.01.18, экспертом-разработчиком КОМ 19.01.18-6-2025, преподавателем ПЦ «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  <a:latin typeface="+mn-lt"/>
              </a:rPr>
              <a:t>СТТиД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» </a:t>
            </a:r>
            <a:endParaRPr lang="en-UA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7" name="Схема 46"/>
          <p:cNvGraphicFramePr/>
          <p:nvPr>
            <p:extLst>
              <p:ext uri="{D42A27DB-BD31-4B8C-83A1-F6EECF244321}">
                <p14:modId xmlns:p14="http://schemas.microsoft.com/office/powerpoint/2010/main" val="3048215507"/>
              </p:ext>
            </p:extLst>
          </p:nvPr>
        </p:nvGraphicFramePr>
        <p:xfrm>
          <a:off x="7672327" y="759905"/>
          <a:ext cx="3925684" cy="5234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029201" y="5670984"/>
            <a:ext cx="732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Демченко Татьяной Анатольевной</a:t>
            </a:r>
          </a:p>
        </p:txBody>
      </p:sp>
      <p:sp>
        <p:nvSpPr>
          <p:cNvPr id="53" name="Овал 52"/>
          <p:cNvSpPr/>
          <p:nvPr/>
        </p:nvSpPr>
        <p:spPr>
          <a:xfrm>
            <a:off x="0" y="4028190"/>
            <a:ext cx="3915295" cy="3931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2211185" y="5045825"/>
            <a:ext cx="2818015" cy="26683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74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7" grpId="0">
        <p:bldAsOne/>
      </p:bldGraphic>
      <p:bldP spid="53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265" y="480770"/>
            <a:ext cx="10515600" cy="630298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   Демонстрационный экзамен</a:t>
            </a:r>
            <a:endParaRPr lang="en-UA" sz="54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15" y="1597629"/>
            <a:ext cx="3529892" cy="3529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375" y="1438238"/>
            <a:ext cx="3626839" cy="36268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351" y="2198093"/>
            <a:ext cx="4130180" cy="41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40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513" y="687183"/>
            <a:ext cx="10888287" cy="630298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chemeClr val="accent1"/>
                </a:solidFill>
                <a:latin typeface="+mn-lt"/>
              </a:rPr>
              <a:t>                  </a:t>
            </a:r>
            <a:endParaRPr lang="en-UA" sz="60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420" y="231511"/>
            <a:ext cx="6422646" cy="64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83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623455"/>
            <a:ext cx="9569335" cy="371968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Субъекты разработки КОМ:</a:t>
            </a:r>
            <a:endParaRPr lang="en-UA" sz="48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86681232"/>
              </p:ext>
            </p:extLst>
          </p:nvPr>
        </p:nvGraphicFramePr>
        <p:xfrm>
          <a:off x="563880" y="1604356"/>
          <a:ext cx="10946017" cy="4971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829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136371" y="1238596"/>
            <a:ext cx="7040880" cy="62844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830" y="135573"/>
            <a:ext cx="11463249" cy="1106227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1"/>
                </a:solidFill>
                <a:latin typeface="+mn-lt"/>
              </a:rPr>
              <a:t>                         Банк КОД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9824" y="3020037"/>
            <a:ext cx="5968539" cy="22757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                 Что это? </a:t>
            </a:r>
          </a:p>
          <a:p>
            <a:endParaRPr lang="ru-RU" sz="36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3600" b="1" dirty="0">
                <a:solidFill>
                  <a:schemeClr val="bg1">
                    <a:lumMod val="95000"/>
                  </a:schemeClr>
                </a:solidFill>
              </a:rPr>
              <a:t>           Зачем нужен?</a:t>
            </a:r>
          </a:p>
        </p:txBody>
      </p:sp>
      <p:sp>
        <p:nvSpPr>
          <p:cNvPr id="6" name="Овал 5"/>
          <p:cNvSpPr/>
          <p:nvPr/>
        </p:nvSpPr>
        <p:spPr>
          <a:xfrm>
            <a:off x="-606829" y="1172094"/>
            <a:ext cx="2585258" cy="23192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7076" y="4222865"/>
            <a:ext cx="864524" cy="80633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942022" y="4289367"/>
            <a:ext cx="2934393" cy="27770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829799" y="2331720"/>
            <a:ext cx="1587731" cy="1554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20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50" y="232799"/>
            <a:ext cx="11621194" cy="610197"/>
          </a:xfrm>
        </p:spPr>
        <p:txBody>
          <a:bodyPr>
            <a:normAutofit fontScale="90000"/>
          </a:bodyPr>
          <a:lstStyle/>
          <a:p>
            <a:r>
              <a:rPr lang="ru-RU" sz="67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Этапы формирования банка КОД</a:t>
            </a:r>
            <a:endParaRPr lang="en-UA" sz="6700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66528373"/>
              </p:ext>
            </p:extLst>
          </p:nvPr>
        </p:nvGraphicFramePr>
        <p:xfrm>
          <a:off x="1755163" y="9545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4781724" y="3137483"/>
            <a:ext cx="2701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/>
              <a:t>ФГОС</a:t>
            </a:r>
          </a:p>
        </p:txBody>
      </p:sp>
    </p:spTree>
    <p:extLst>
      <p:ext uri="{BB962C8B-B14F-4D97-AF65-F5344CB8AC3E}">
        <p14:creationId xmlns:p14="http://schemas.microsoft.com/office/powerpoint/2010/main" val="2962047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3922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Преимущества использования банка КОД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9526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60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1"/>
                </a:solidFill>
                <a:latin typeface="+mn-lt"/>
              </a:rPr>
              <a:t>  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4478" y="135740"/>
            <a:ext cx="6451132" cy="64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Custom 7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61D4D"/>
      </a:accent1>
      <a:accent2>
        <a:srgbClr val="5984B6"/>
      </a:accent2>
      <a:accent3>
        <a:srgbClr val="A5A5A5"/>
      </a:accent3>
      <a:accent4>
        <a:srgbClr val="F05F9B"/>
      </a:accent4>
      <a:accent5>
        <a:srgbClr val="9FB9C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135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Формирование банка Комплектов Оценочной Документации для проведения Государственной итоговой аттестации 2026 в форме демонстрационного экзамена </vt:lpstr>
      <vt:lpstr>Выступление подготовлено разработчиком ФГОС 19.01.18, экспертом-разработчиком КОМ 19.01.18-6-2025, преподавателем ПЦ «СТТиД» </vt:lpstr>
      <vt:lpstr>   Демонстрационный экзамен</vt:lpstr>
      <vt:lpstr>                  </vt:lpstr>
      <vt:lpstr>Субъекты разработки КОМ:</vt:lpstr>
      <vt:lpstr>                         Банк КОД</vt:lpstr>
      <vt:lpstr>Этапы формирования банка КОД</vt:lpstr>
      <vt:lpstr>Преимущества использования банка КОД</vt:lpstr>
      <vt:lpstr>   </vt:lpstr>
      <vt:lpstr>               Спасибо за внимание!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Admin</cp:lastModifiedBy>
  <cp:revision>28</cp:revision>
  <dcterms:created xsi:type="dcterms:W3CDTF">2024-04-25T08:18:37Z</dcterms:created>
  <dcterms:modified xsi:type="dcterms:W3CDTF">2025-01-27T12:51:45Z</dcterms:modified>
</cp:coreProperties>
</file>