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80"/>
    <p:restoredTop sz="94643"/>
  </p:normalViewPr>
  <p:slideViewPr>
    <p:cSldViewPr>
      <p:cViewPr>
        <p:scale>
          <a:sx n="154" d="100"/>
          <a:sy n="154" d="100"/>
        </p:scale>
        <p:origin x="1278" y="-557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5" d="100"/>
          <a:sy n="105" d="100"/>
        </p:scale>
        <p:origin x="4688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9EBD2-5DE0-BD44-82E6-1FAB42EC3C83}" type="datetimeFigureOut">
              <a:rPr lang="ru-RU" smtClean="0"/>
              <a:t>09.04.2024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F62DAC-4DD9-8446-9465-FE56242715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608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4500" y="558455"/>
            <a:ext cx="2726055" cy="781050"/>
          </a:xfrm>
          <a:prstGeom prst="rect">
            <a:avLst/>
          </a:prstGeom>
        </p:spPr>
        <p:txBody>
          <a:bodyPr lIns="0" tIns="0" rIns="0" bIns="0"/>
          <a:lstStyle>
            <a:lvl1pPr>
              <a:defRPr sz="2500" b="1" i="0">
                <a:solidFill>
                  <a:srgbClr val="8DCD9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4500" y="558455"/>
            <a:ext cx="2726055" cy="781050"/>
          </a:xfrm>
          <a:prstGeom prst="rect">
            <a:avLst/>
          </a:prstGeom>
        </p:spPr>
        <p:txBody>
          <a:bodyPr lIns="0" tIns="0" rIns="0" bIns="0"/>
          <a:lstStyle>
            <a:lvl1pPr>
              <a:defRPr sz="2500" b="1" i="0">
                <a:solidFill>
                  <a:srgbClr val="8DCD9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4500" y="558455"/>
            <a:ext cx="2726055" cy="781050"/>
          </a:xfrm>
          <a:prstGeom prst="rect">
            <a:avLst/>
          </a:prstGeom>
        </p:spPr>
        <p:txBody>
          <a:bodyPr lIns="0" tIns="0" rIns="0" bIns="0"/>
          <a:lstStyle>
            <a:lvl1pPr>
              <a:defRPr sz="2500" b="1" i="0">
                <a:solidFill>
                  <a:srgbClr val="8DCD9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pic>
        <p:nvPicPr>
          <p:cNvPr id="8" name="Рисунок 7" descr="Изображение выглядит как текст, снимок экрана, Шрифт, Графика&#10;&#10;Автоматически созданное описание">
            <a:extLst>
              <a:ext uri="{FF2B5EF4-FFF2-40B4-BE49-F238E27FC236}">
                <a16:creationId xmlns:a16="http://schemas.microsoft.com/office/drawing/2014/main" id="{0AA23592-4AB4-731A-34B6-98F4C6F28636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450" y="9820620"/>
            <a:ext cx="2717800" cy="6286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500" y="241300"/>
            <a:ext cx="653605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10" dirty="0">
                <a:solidFill>
                  <a:srgbClr val="231F20"/>
                </a:solidFill>
                <a:latin typeface="Arial"/>
                <a:cs typeface="Arial"/>
              </a:rPr>
              <a:t>ПРОГРАММА</a:t>
            </a:r>
            <a:r>
              <a:rPr sz="2200" spc="-1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31F20"/>
                </a:solidFill>
                <a:latin typeface="Arial"/>
                <a:cs typeface="Arial"/>
              </a:rPr>
              <a:t>ФЕСТИВАЛЯ</a:t>
            </a:r>
            <a:r>
              <a:rPr sz="2200" spc="-11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31F20"/>
                </a:solidFill>
                <a:latin typeface="Arial"/>
                <a:cs typeface="Arial"/>
              </a:rPr>
              <a:t>«ВУЗЭКОФЕСТ‑202</a:t>
            </a:r>
            <a:r>
              <a:rPr lang="en-US" sz="2200" spc="-10" dirty="0">
                <a:solidFill>
                  <a:srgbClr val="231F20"/>
                </a:solidFill>
                <a:latin typeface="Arial"/>
                <a:cs typeface="Arial"/>
              </a:rPr>
              <a:t>4</a:t>
            </a:r>
            <a:r>
              <a:rPr sz="2200" spc="-10" dirty="0">
                <a:solidFill>
                  <a:srgbClr val="231F20"/>
                </a:solidFill>
                <a:latin typeface="Arial"/>
                <a:cs typeface="Arial"/>
              </a:rPr>
              <a:t>»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4500" y="558455"/>
            <a:ext cx="6536055" cy="557845"/>
          </a:xfrm>
          <a:prstGeom prst="rect">
            <a:avLst/>
          </a:prstGeom>
        </p:spPr>
        <p:txBody>
          <a:bodyPr vert="horz" wrap="square" lIns="0" tIns="1714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0"/>
              </a:spcBef>
            </a:pPr>
            <a:r>
              <a:rPr lang="ru-RU" dirty="0"/>
              <a:t>ФГБОУ ВО «РОСБИОТЕХ»</a:t>
            </a:r>
            <a:endParaRPr lang="ru-RU" spc="-20" dirty="0"/>
          </a:p>
        </p:txBody>
      </p:sp>
      <p:sp>
        <p:nvSpPr>
          <p:cNvPr id="22" name="object 3">
            <a:extLst>
              <a:ext uri="{FF2B5EF4-FFF2-40B4-BE49-F238E27FC236}">
                <a16:creationId xmlns:a16="http://schemas.microsoft.com/office/drawing/2014/main" id="{362BE19F-754A-D095-7DCF-1B1774955F57}"/>
              </a:ext>
            </a:extLst>
          </p:cNvPr>
          <p:cNvSpPr txBox="1">
            <a:spLocks/>
          </p:cNvSpPr>
          <p:nvPr/>
        </p:nvSpPr>
        <p:spPr>
          <a:xfrm>
            <a:off x="448101" y="1072008"/>
            <a:ext cx="6532454" cy="327013"/>
          </a:xfrm>
          <a:prstGeom prst="rect">
            <a:avLst/>
          </a:prstGeom>
        </p:spPr>
        <p:txBody>
          <a:bodyPr vert="horz" wrap="square" lIns="0" tIns="171450" rIns="0" bIns="0" rtlCol="0">
            <a:spAutoFit/>
          </a:bodyPr>
          <a:lstStyle>
            <a:lvl1pPr>
              <a:defRPr sz="2500" b="1" i="0">
                <a:solidFill>
                  <a:srgbClr val="8DCD9C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spcBef>
                <a:spcPts val="500"/>
              </a:spcBef>
            </a:pPr>
            <a:r>
              <a:rPr lang="ru-RU" sz="1000" dirty="0"/>
              <a:t>ФГБОУ ВО «Российский биотехнологический университет (РОСБИОТЕХ)»</a:t>
            </a:r>
          </a:p>
        </p:txBody>
      </p:sp>
      <p:graphicFrame>
        <p:nvGraphicFramePr>
          <p:cNvPr id="24" name="Таблица 27">
            <a:extLst>
              <a:ext uri="{FF2B5EF4-FFF2-40B4-BE49-F238E27FC236}">
                <a16:creationId xmlns:a16="http://schemas.microsoft.com/office/drawing/2014/main" id="{4994BCF5-1D52-A793-7294-954AAF7585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883742"/>
              </p:ext>
            </p:extLst>
          </p:nvPr>
        </p:nvGraphicFramePr>
        <p:xfrm>
          <a:off x="444500" y="1501030"/>
          <a:ext cx="6581406" cy="82245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7750">
                  <a:extLst>
                    <a:ext uri="{9D8B030D-6E8A-4147-A177-3AD203B41FA5}">
                      <a16:colId xmlns:a16="http://schemas.microsoft.com/office/drawing/2014/main" val="4000285180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3418861465"/>
                    </a:ext>
                  </a:extLst>
                </a:gridCol>
                <a:gridCol w="1723656">
                  <a:extLst>
                    <a:ext uri="{9D8B030D-6E8A-4147-A177-3AD203B41FA5}">
                      <a16:colId xmlns:a16="http://schemas.microsoft.com/office/drawing/2014/main" val="1995727291"/>
                    </a:ext>
                  </a:extLst>
                </a:gridCol>
              </a:tblGrid>
              <a:tr h="231494">
                <a:tc>
                  <a:txBody>
                    <a:bodyPr/>
                    <a:lstStyle/>
                    <a:p>
                      <a:r>
                        <a:rPr lang="ru-RU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Дата и время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/>
                      <a:r>
                        <a:rPr lang="ru-RU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Мероприятие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/>
                      <a:r>
                        <a:rPr lang="ru-RU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Место проведения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9703225"/>
                  </a:ext>
                </a:extLst>
              </a:tr>
              <a:tr h="552859">
                <a:tc>
                  <a:txBody>
                    <a:bodyPr/>
                    <a:lstStyle/>
                    <a:p>
                      <a:pPr marL="0" algn="l" rtl="0"/>
                      <a:r>
                        <a:rPr lang="ru-RU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апреля</a:t>
                      </a:r>
                    </a:p>
                    <a:p>
                      <a:pPr marL="0" algn="l" rtl="0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понедельник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Шабанова С.В.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Лекция «Проблема образования отходов в современном обществе»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ул. Врубеля, д.12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Корпус В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Ауд.3-10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12.45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36010"/>
                  </a:ext>
                </a:extLst>
              </a:tr>
              <a:tr h="552859">
                <a:tc>
                  <a:txBody>
                    <a:bodyPr/>
                    <a:lstStyle/>
                    <a:p>
                      <a:pPr marL="0" algn="l" rtl="0"/>
                      <a:r>
                        <a:rPr lang="ru-RU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апреля</a:t>
                      </a:r>
                    </a:p>
                    <a:p>
                      <a:pPr marL="0" algn="l" rtl="0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вторник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Шарыкина</a:t>
                      </a:r>
                      <a:r>
                        <a:rPr lang="ru-RU" sz="800" b="1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Э.А.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Лекция «Образование в области устойчивого развития»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ул. Врубеля, д.12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Корпус В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Ауд.4-09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16.15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84305"/>
                  </a:ext>
                </a:extLst>
              </a:tr>
              <a:tr h="521896">
                <a:tc>
                  <a:txBody>
                    <a:bodyPr/>
                    <a:lstStyle/>
                    <a:p>
                      <a:pPr marL="0" algn="l" rtl="0"/>
                      <a:r>
                        <a:rPr lang="ru-RU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апреля</a:t>
                      </a:r>
                    </a:p>
                    <a:p>
                      <a:pPr marL="0" algn="l" rtl="0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среда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Международный технологический колледж РОСБИОТЕХ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Экскурсия в Музей рециклинга в экоцентре «Сборка»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Потаповский п-к, д.5, стр.2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(м. Чистые пруды)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7579247"/>
                  </a:ext>
                </a:extLst>
              </a:tr>
              <a:tr h="581416">
                <a:tc>
                  <a:txBody>
                    <a:bodyPr/>
                    <a:lstStyle/>
                    <a:p>
                      <a:pPr marL="0" algn="l" rtl="0"/>
                      <a:r>
                        <a:rPr lang="ru-RU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апреля</a:t>
                      </a:r>
                    </a:p>
                    <a:p>
                      <a:pPr marL="0" algn="l" rtl="0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четверг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Чеботаева Е.М.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Лекция «Волонтерство в интересах устойчивого развития»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ул. Врубеля, д.12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Корпус В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Ауд.4-09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16.15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7167744"/>
                  </a:ext>
                </a:extLst>
              </a:tr>
              <a:tr h="521896">
                <a:tc>
                  <a:txBody>
                    <a:bodyPr/>
                    <a:lstStyle/>
                    <a:p>
                      <a:pPr marL="0" algn="l" rtl="0"/>
                      <a:r>
                        <a:rPr lang="ru-RU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 апреля</a:t>
                      </a:r>
                    </a:p>
                    <a:p>
                      <a:pPr marL="0" algn="l" rtl="0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пятница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Московский А.А.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Студенческая дискуссия «Атом против Солнца, ветра и воды»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ул. Врубеля, д.12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Корпус В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Ауд.4-09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16.15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3620928"/>
                  </a:ext>
                </a:extLst>
              </a:tr>
              <a:tr h="521896">
                <a:tc>
                  <a:txBody>
                    <a:bodyPr/>
                    <a:lstStyle/>
                    <a:p>
                      <a:pPr marL="0" algn="l" rtl="0"/>
                      <a:r>
                        <a:rPr lang="ru-RU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апреля</a:t>
                      </a:r>
                    </a:p>
                    <a:p>
                      <a:pPr marL="0" algn="l" rtl="0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суббота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9697133"/>
                  </a:ext>
                </a:extLst>
              </a:tr>
              <a:tr h="521896">
                <a:tc>
                  <a:txBody>
                    <a:bodyPr/>
                    <a:lstStyle/>
                    <a:p>
                      <a:pPr marL="0" algn="l" rtl="0"/>
                      <a:r>
                        <a:rPr lang="ru-RU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апреля</a:t>
                      </a:r>
                    </a:p>
                    <a:p>
                      <a:pPr marL="0" algn="l" rtl="0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воскресенье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1472543"/>
                  </a:ext>
                </a:extLst>
              </a:tr>
              <a:tr h="669250">
                <a:tc>
                  <a:txBody>
                    <a:bodyPr/>
                    <a:lstStyle/>
                    <a:p>
                      <a:pPr marL="0" algn="l" rtl="0"/>
                      <a:r>
                        <a:rPr lang="ru-RU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апреля</a:t>
                      </a:r>
                    </a:p>
                    <a:p>
                      <a:pPr marL="0" algn="l" rtl="0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понедельник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Кесватера</a:t>
                      </a:r>
                      <a:r>
                        <a:rPr lang="ru-RU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А.Э.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Мастер-класс для школьников: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Знакомство с профессией сити-фермер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Экологический рециклинг: сделай бумагу сам!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ул. Врубеля, д.12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Корпус В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Ауд.10-01, 10-03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531992"/>
                  </a:ext>
                </a:extLst>
              </a:tr>
              <a:tr h="521896">
                <a:tc>
                  <a:txBody>
                    <a:bodyPr/>
                    <a:lstStyle/>
                    <a:p>
                      <a:pPr marL="0" algn="l" rtl="0"/>
                      <a:r>
                        <a:rPr lang="ru-RU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 апреля</a:t>
                      </a:r>
                    </a:p>
                    <a:p>
                      <a:pPr marL="0" algn="l" rtl="0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вторник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Международный технологический колледж РОСБИОТЕХ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Экскурсия в Музей БИОТЕХ в «Центр современных биотехнологий»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Проспект мира, д.119,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ВДНХ, павильон №30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1476183"/>
                  </a:ext>
                </a:extLst>
              </a:tr>
              <a:tr h="521896">
                <a:tc>
                  <a:txBody>
                    <a:bodyPr/>
                    <a:lstStyle/>
                    <a:p>
                      <a:pPr marL="0" algn="l" rtl="0"/>
                      <a:r>
                        <a:rPr lang="ru-RU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апреля</a:t>
                      </a:r>
                    </a:p>
                    <a:p>
                      <a:pPr marL="0" algn="l" rtl="0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среда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Международный технологический колледж РОСБИОТЕХ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Игра «Ярмарка </a:t>
                      </a:r>
                      <a:r>
                        <a:rPr lang="ru-RU" sz="800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ЭкоВакансий</a:t>
                      </a:r>
                      <a:r>
                        <a:rPr lang="ru-RU" sz="8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Волоколамское ш., д.11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А-401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16.15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1449900"/>
                  </a:ext>
                </a:extLst>
              </a:tr>
              <a:tr h="772635">
                <a:tc>
                  <a:txBody>
                    <a:bodyPr/>
                    <a:lstStyle/>
                    <a:p>
                      <a:pPr marL="0" algn="l" rtl="0"/>
                      <a:r>
                        <a:rPr lang="ru-RU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апреля</a:t>
                      </a:r>
                    </a:p>
                    <a:p>
                      <a:pPr marL="0" algn="l" rtl="0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четверг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Назели</a:t>
                      </a:r>
                      <a:r>
                        <a:rPr lang="ru-RU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Погосян</a:t>
                      </a:r>
                      <a:r>
                        <a:rPr lang="ru-RU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директор по обучению и развитию сотрудников </a:t>
                      </a:r>
                      <a:r>
                        <a:rPr lang="ru-RU" sz="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Human</a:t>
                      </a:r>
                      <a:r>
                        <a:rPr lang="ru-RU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Group</a:t>
                      </a:r>
                      <a:r>
                        <a:rPr lang="ru-RU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Преподаватель школы Новикова, бизнес-тренер, спикер отраслевых конференций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Мастер-класс «Коммуникация в команде: как отличить добросовестного работодателя»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ул. Врубеля, д.12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Корпус В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Ауд.4-09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16.15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051032"/>
                  </a:ext>
                </a:extLst>
              </a:tr>
              <a:tr h="552859">
                <a:tc>
                  <a:txBody>
                    <a:bodyPr/>
                    <a:lstStyle/>
                    <a:p>
                      <a:pPr marL="0" algn="l" rtl="0"/>
                      <a:r>
                        <a:rPr lang="ru-RU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 апреля</a:t>
                      </a:r>
                    </a:p>
                    <a:p>
                      <a:pPr marL="0" algn="l" rtl="0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пятница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Садриева А.С.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Лекция «Кто такой </a:t>
                      </a:r>
                      <a:r>
                        <a:rPr lang="en-US" sz="800" i="1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ESG-</a:t>
                      </a:r>
                      <a:r>
                        <a:rPr lang="ru-RU" sz="800" i="1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специалист (специалист по устойчивому развитию)»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ул. Врубеля, д.12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Корпус В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Ауд.4-09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16.15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079772"/>
                  </a:ext>
                </a:extLst>
              </a:tr>
              <a:tr h="521896">
                <a:tc>
                  <a:txBody>
                    <a:bodyPr/>
                    <a:lstStyle/>
                    <a:p>
                      <a:pPr marL="0" algn="l" rtl="0"/>
                      <a:r>
                        <a:rPr lang="ru-RU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 апреля</a:t>
                      </a:r>
                    </a:p>
                    <a:p>
                      <a:pPr marL="0" algn="l" rtl="0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суббота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6161566"/>
                  </a:ext>
                </a:extLst>
              </a:tr>
              <a:tr h="521896">
                <a:tc>
                  <a:txBody>
                    <a:bodyPr/>
                    <a:lstStyle/>
                    <a:p>
                      <a:pPr marL="0" algn="l" rtl="0"/>
                      <a:r>
                        <a:rPr lang="ru-RU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апреля</a:t>
                      </a:r>
                    </a:p>
                    <a:p>
                      <a:pPr marL="0" algn="l" rtl="0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воскресенье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511835"/>
                  </a:ext>
                </a:extLst>
              </a:tr>
            </a:tbl>
          </a:graphicData>
        </a:graphic>
      </p:graphicFrame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94AF32E-E81D-40F2-A9C3-7807711202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0693" y="9981388"/>
            <a:ext cx="1535213" cy="6801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371</Words>
  <Application>Microsoft Office PowerPoint</Application>
  <PresentationFormat>Произвольный</PresentationFormat>
  <Paragraphs>98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ФГБОУ ВО «РОСБИОТЕХ»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ВУЗА ПОЛНОЕ НАЗВАНИЕ ВУЗА</dc:title>
  <cp:lastModifiedBy>Садриева Александра Салаватовна</cp:lastModifiedBy>
  <cp:revision>14</cp:revision>
  <dcterms:created xsi:type="dcterms:W3CDTF">2022-04-15T13:14:41Z</dcterms:created>
  <dcterms:modified xsi:type="dcterms:W3CDTF">2024-04-09T07:45:59Z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2022-04-15T00:00:00Z</vt:filetime>
  </property>
  <property fmtid="{D5CDD505-2E9C-101B-9397-08002B2CF9AE}" pid="3" name="Creator">
    <vt:lpwstr>Adobe InDesign 17.1 (Macintosh)</vt:lpwstr>
  </property>
  <property fmtid="{D5CDD505-2E9C-101B-9397-08002B2CF9AE}" pid="4" name="LastSaved">
    <vt:filetime>2022-04-15T00:00:00Z</vt:filetime>
  </property>
</Properties>
</file>